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22"/>
  </p:notesMasterIdLst>
  <p:sldIdLst>
    <p:sldId id="256" r:id="rId2"/>
    <p:sldId id="257" r:id="rId3"/>
    <p:sldId id="273" r:id="rId4"/>
    <p:sldId id="263" r:id="rId5"/>
    <p:sldId id="285" r:id="rId6"/>
    <p:sldId id="269" r:id="rId7"/>
    <p:sldId id="268" r:id="rId8"/>
    <p:sldId id="287" r:id="rId9"/>
    <p:sldId id="316" r:id="rId10"/>
    <p:sldId id="315" r:id="rId11"/>
    <p:sldId id="314" r:id="rId12"/>
    <p:sldId id="313" r:id="rId13"/>
    <p:sldId id="321" r:id="rId14"/>
    <p:sldId id="322" r:id="rId15"/>
    <p:sldId id="277" r:id="rId16"/>
    <p:sldId id="319" r:id="rId17"/>
    <p:sldId id="318" r:id="rId18"/>
    <p:sldId id="320" r:id="rId19"/>
    <p:sldId id="282" r:id="rId20"/>
    <p:sldId id="286" r:id="rId21"/>
  </p:sldIdLst>
  <p:sldSz cx="9144000" cy="5143500" type="screen16x9"/>
  <p:notesSz cx="6858000" cy="9144000"/>
  <p:embeddedFontLst>
    <p:embeddedFont>
      <p:font typeface="ADLaM Display" panose="02010000000000000000" pitchFamily="2" charset="0"/>
      <p:regular r:id="rId23"/>
    </p:embeddedFont>
    <p:embeddedFont>
      <p:font typeface="Assistant" pitchFamily="2" charset="-79"/>
      <p:regular r:id="rId24"/>
      <p:bold r:id="rId25"/>
    </p:embeddedFont>
    <p:embeddedFont>
      <p:font typeface="Bebas Neue" panose="020B0606020202050201" pitchFamily="34" charset="0"/>
      <p:regular r:id="rId26"/>
    </p:embeddedFont>
    <p:embeddedFont>
      <p:font typeface="Big Shoulders Text" panose="020B0604020202020204" charset="0"/>
      <p:regular r:id="rId27"/>
      <p:bold r:id="rId28"/>
    </p:embeddedFont>
    <p:embeddedFont>
      <p:font typeface="Georgia" panose="02040502050405020303" pitchFamily="18" charset="0"/>
      <p:regular r:id="rId29"/>
      <p:bold r:id="rId30"/>
      <p:italic r:id="rId31"/>
      <p:boldItalic r:id="rId32"/>
    </p:embeddedFont>
    <p:embeddedFont>
      <p:font typeface="Georgia Pro Light" panose="02040302050405020303" pitchFamily="18" charset="0"/>
      <p:regular r:id="rId33"/>
      <p:italic r:id="rId34"/>
    </p:embeddedFont>
    <p:embeddedFont>
      <p:font typeface="Nunito Light" pitchFamily="2" charset="0"/>
      <p:regular r:id="rId35"/>
      <p:italic r:id="rId36"/>
    </p:embeddedFont>
    <p:embeddedFont>
      <p:font typeface="Roboto" panose="02000000000000000000"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DF5C"/>
    <a:srgbClr val="439964"/>
    <a:srgbClr val="78DCA8"/>
    <a:srgbClr val="3034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E82FC45-DD96-4867-B9B2-E64390E3DA5B}">
  <a:tblStyle styleId="{7E82FC45-DD96-4867-B9B2-E64390E3DA5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62DFE21-2B73-46A5-A963-D16303FF4C37}"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6"/>
        <p:cNvGrpSpPr/>
        <p:nvPr/>
      </p:nvGrpSpPr>
      <p:grpSpPr>
        <a:xfrm>
          <a:off x="0" y="0"/>
          <a:ext cx="0" cy="0"/>
          <a:chOff x="0" y="0"/>
          <a:chExt cx="0" cy="0"/>
        </a:xfrm>
      </p:grpSpPr>
      <p:sp>
        <p:nvSpPr>
          <p:cNvPr id="2367" name="Google Shape;2367;g14ace12cad6_0_19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8" name="Google Shape;2368;g14ace12cad6_0_19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4790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6"/>
        <p:cNvGrpSpPr/>
        <p:nvPr/>
      </p:nvGrpSpPr>
      <p:grpSpPr>
        <a:xfrm>
          <a:off x="0" y="0"/>
          <a:ext cx="0" cy="0"/>
          <a:chOff x="0" y="0"/>
          <a:chExt cx="0" cy="0"/>
        </a:xfrm>
      </p:grpSpPr>
      <p:sp>
        <p:nvSpPr>
          <p:cNvPr id="2367" name="Google Shape;2367;g14ace12cad6_0_19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8" name="Google Shape;2368;g14ace12cad6_0_19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9760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6"/>
        <p:cNvGrpSpPr/>
        <p:nvPr/>
      </p:nvGrpSpPr>
      <p:grpSpPr>
        <a:xfrm>
          <a:off x="0" y="0"/>
          <a:ext cx="0" cy="0"/>
          <a:chOff x="0" y="0"/>
          <a:chExt cx="0" cy="0"/>
        </a:xfrm>
      </p:grpSpPr>
      <p:sp>
        <p:nvSpPr>
          <p:cNvPr id="2367" name="Google Shape;2367;g14ace12cad6_0_19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8" name="Google Shape;2368;g14ace12cad6_0_19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8541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6"/>
        <p:cNvGrpSpPr/>
        <p:nvPr/>
      </p:nvGrpSpPr>
      <p:grpSpPr>
        <a:xfrm>
          <a:off x="0" y="0"/>
          <a:ext cx="0" cy="0"/>
          <a:chOff x="0" y="0"/>
          <a:chExt cx="0" cy="0"/>
        </a:xfrm>
      </p:grpSpPr>
      <p:sp>
        <p:nvSpPr>
          <p:cNvPr id="2367" name="Google Shape;2367;g14ace12cad6_0_19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8" name="Google Shape;2368;g14ace12cad6_0_19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8424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6"/>
        <p:cNvGrpSpPr/>
        <p:nvPr/>
      </p:nvGrpSpPr>
      <p:grpSpPr>
        <a:xfrm>
          <a:off x="0" y="0"/>
          <a:ext cx="0" cy="0"/>
          <a:chOff x="0" y="0"/>
          <a:chExt cx="0" cy="0"/>
        </a:xfrm>
      </p:grpSpPr>
      <p:sp>
        <p:nvSpPr>
          <p:cNvPr id="2367" name="Google Shape;2367;g14ace12cad6_0_19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8" name="Google Shape;2368;g14ace12cad6_0_19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55422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3"/>
        <p:cNvGrpSpPr/>
        <p:nvPr/>
      </p:nvGrpSpPr>
      <p:grpSpPr>
        <a:xfrm>
          <a:off x="0" y="0"/>
          <a:ext cx="0" cy="0"/>
          <a:chOff x="0" y="0"/>
          <a:chExt cx="0" cy="0"/>
        </a:xfrm>
      </p:grpSpPr>
      <p:sp>
        <p:nvSpPr>
          <p:cNvPr id="1884" name="Google Shape;1884;g14ace12cad6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5" name="Google Shape;1885;g14ace12cad6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6"/>
        <p:cNvGrpSpPr/>
        <p:nvPr/>
      </p:nvGrpSpPr>
      <p:grpSpPr>
        <a:xfrm>
          <a:off x="0" y="0"/>
          <a:ext cx="0" cy="0"/>
          <a:chOff x="0" y="0"/>
          <a:chExt cx="0" cy="0"/>
        </a:xfrm>
      </p:grpSpPr>
      <p:sp>
        <p:nvSpPr>
          <p:cNvPr id="2367" name="Google Shape;2367;g14ace12cad6_0_19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8" name="Google Shape;2368;g14ace12cad6_0_19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079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6"/>
        <p:cNvGrpSpPr/>
        <p:nvPr/>
      </p:nvGrpSpPr>
      <p:grpSpPr>
        <a:xfrm>
          <a:off x="0" y="0"/>
          <a:ext cx="0" cy="0"/>
          <a:chOff x="0" y="0"/>
          <a:chExt cx="0" cy="0"/>
        </a:xfrm>
      </p:grpSpPr>
      <p:sp>
        <p:nvSpPr>
          <p:cNvPr id="2367" name="Google Shape;2367;g14ace12cad6_0_19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8" name="Google Shape;2368;g14ace12cad6_0_19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56326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6"/>
        <p:cNvGrpSpPr/>
        <p:nvPr/>
      </p:nvGrpSpPr>
      <p:grpSpPr>
        <a:xfrm>
          <a:off x="0" y="0"/>
          <a:ext cx="0" cy="0"/>
          <a:chOff x="0" y="0"/>
          <a:chExt cx="0" cy="0"/>
        </a:xfrm>
      </p:grpSpPr>
      <p:sp>
        <p:nvSpPr>
          <p:cNvPr id="2367" name="Google Shape;2367;g14ace12cad6_0_19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8" name="Google Shape;2368;g14ace12cad6_0_19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45264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5"/>
        <p:cNvGrpSpPr/>
        <p:nvPr/>
      </p:nvGrpSpPr>
      <p:grpSpPr>
        <a:xfrm>
          <a:off x="0" y="0"/>
          <a:ext cx="0" cy="0"/>
          <a:chOff x="0" y="0"/>
          <a:chExt cx="0" cy="0"/>
        </a:xfrm>
      </p:grpSpPr>
      <p:sp>
        <p:nvSpPr>
          <p:cNvPr id="2086" name="Google Shape;2086;g14ace12cad6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7" name="Google Shape;2087;g14ace12cad6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9"/>
        <p:cNvGrpSpPr/>
        <p:nvPr/>
      </p:nvGrpSpPr>
      <p:grpSpPr>
        <a:xfrm>
          <a:off x="0" y="0"/>
          <a:ext cx="0" cy="0"/>
          <a:chOff x="0" y="0"/>
          <a:chExt cx="0" cy="0"/>
        </a:xfrm>
      </p:grpSpPr>
      <p:sp>
        <p:nvSpPr>
          <p:cNvPr id="2210" name="Google Shape;2210;g14ace12cad6_0_19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1" name="Google Shape;2211;g14ace12cad6_0_19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9"/>
        <p:cNvGrpSpPr/>
        <p:nvPr/>
      </p:nvGrpSpPr>
      <p:grpSpPr>
        <a:xfrm>
          <a:off x="0" y="0"/>
          <a:ext cx="0" cy="0"/>
          <a:chOff x="0" y="0"/>
          <a:chExt cx="0" cy="0"/>
        </a:xfrm>
      </p:grpSpPr>
      <p:sp>
        <p:nvSpPr>
          <p:cNvPr id="1670" name="Google Shape;1670;g14ace12cad6_0_20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1" name="Google Shape;1671;g14ace12cad6_0_20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g14ace12cad6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0" name="Google Shape;1280;g14ace12cad6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14ace12cad6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14ace12cad6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14ace12cad6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4" name="Google Shape;1534;g14ace12cad6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6"/>
        <p:cNvGrpSpPr/>
        <p:nvPr/>
      </p:nvGrpSpPr>
      <p:grpSpPr>
        <a:xfrm>
          <a:off x="0" y="0"/>
          <a:ext cx="0" cy="0"/>
          <a:chOff x="0" y="0"/>
          <a:chExt cx="0" cy="0"/>
        </a:xfrm>
      </p:grpSpPr>
      <p:sp>
        <p:nvSpPr>
          <p:cNvPr id="1477" name="Google Shape;1477;g14ace12cad6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8" name="Google Shape;1478;g14ace12cad6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6"/>
        <p:cNvGrpSpPr/>
        <p:nvPr/>
      </p:nvGrpSpPr>
      <p:grpSpPr>
        <a:xfrm>
          <a:off x="0" y="0"/>
          <a:ext cx="0" cy="0"/>
          <a:chOff x="0" y="0"/>
          <a:chExt cx="0" cy="0"/>
        </a:xfrm>
      </p:grpSpPr>
      <p:sp>
        <p:nvSpPr>
          <p:cNvPr id="2367" name="Google Shape;2367;g14ace12cad6_0_19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8" name="Google Shape;2368;g14ace12cad6_0_19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6"/>
        <p:cNvGrpSpPr/>
        <p:nvPr/>
      </p:nvGrpSpPr>
      <p:grpSpPr>
        <a:xfrm>
          <a:off x="0" y="0"/>
          <a:ext cx="0" cy="0"/>
          <a:chOff x="0" y="0"/>
          <a:chExt cx="0" cy="0"/>
        </a:xfrm>
      </p:grpSpPr>
      <p:sp>
        <p:nvSpPr>
          <p:cNvPr id="2367" name="Google Shape;2367;g14ace12cad6_0_19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8" name="Google Shape;2368;g14ace12cad6_0_19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0899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861200" y="402050"/>
            <a:ext cx="4569600" cy="3101100"/>
          </a:xfrm>
          <a:prstGeom prst="rect">
            <a:avLst/>
          </a:prstGeom>
        </p:spPr>
        <p:txBody>
          <a:bodyPr spcFirstLastPara="1" wrap="square" lIns="91425" tIns="91425" rIns="91425" bIns="91425" anchor="b" anchorCtr="0">
            <a:noAutofit/>
          </a:bodyPr>
          <a:lstStyle>
            <a:lvl1pPr lvl="0" algn="r">
              <a:lnSpc>
                <a:spcPct val="9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5838475" y="3589000"/>
            <a:ext cx="2592300" cy="6948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278668" y="-3622277"/>
            <a:ext cx="7093598" cy="11211064"/>
            <a:chOff x="1550175" y="-2587150"/>
            <a:chExt cx="6438775" cy="10176150"/>
          </a:xfrm>
        </p:grpSpPr>
        <p:sp>
          <p:nvSpPr>
            <p:cNvPr id="12" name="Google Shape;12;p2"/>
            <p:cNvSpPr/>
            <p:nvPr/>
          </p:nvSpPr>
          <p:spPr>
            <a:xfrm>
              <a:off x="2195175" y="1795225"/>
              <a:ext cx="4493800" cy="4493775"/>
            </a:xfrm>
            <a:custGeom>
              <a:avLst/>
              <a:gdLst/>
              <a:ahLst/>
              <a:cxnLst/>
              <a:rect l="l" t="t" r="r" b="b"/>
              <a:pathLst>
                <a:path w="179752" h="179751" extrusionOk="0">
                  <a:moveTo>
                    <a:pt x="171237" y="0"/>
                  </a:moveTo>
                  <a:lnTo>
                    <a:pt x="1" y="171237"/>
                  </a:lnTo>
                  <a:lnTo>
                    <a:pt x="8515" y="179751"/>
                  </a:lnTo>
                  <a:lnTo>
                    <a:pt x="179751" y="8514"/>
                  </a:lnTo>
                  <a:lnTo>
                    <a:pt x="171237" y="0"/>
                  </a:lnTo>
                  <a:close/>
                </a:path>
              </a:pathLst>
            </a:custGeom>
            <a:solidFill>
              <a:srgbClr val="FFFFFF">
                <a:alpha val="11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409025" y="2008575"/>
              <a:ext cx="4556450" cy="4556950"/>
            </a:xfrm>
            <a:custGeom>
              <a:avLst/>
              <a:gdLst/>
              <a:ahLst/>
              <a:cxnLst/>
              <a:rect l="l" t="t" r="r" b="b"/>
              <a:pathLst>
                <a:path w="182258" h="182278" extrusionOk="0">
                  <a:moveTo>
                    <a:pt x="171237" y="0"/>
                  </a:moveTo>
                  <a:lnTo>
                    <a:pt x="1" y="171257"/>
                  </a:lnTo>
                  <a:lnTo>
                    <a:pt x="11021" y="182277"/>
                  </a:lnTo>
                  <a:lnTo>
                    <a:pt x="182258" y="11041"/>
                  </a:lnTo>
                  <a:lnTo>
                    <a:pt x="171237" y="0"/>
                  </a:lnTo>
                  <a:close/>
                </a:path>
              </a:pathLst>
            </a:custGeom>
            <a:solidFill>
              <a:srgbClr val="FFFFFF">
                <a:alpha val="9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684550" y="2284575"/>
              <a:ext cx="4627050" cy="4627575"/>
            </a:xfrm>
            <a:custGeom>
              <a:avLst/>
              <a:gdLst/>
              <a:ahLst/>
              <a:cxnLst/>
              <a:rect l="l" t="t" r="r" b="b"/>
              <a:pathLst>
                <a:path w="185082" h="185103" extrusionOk="0">
                  <a:moveTo>
                    <a:pt x="171237" y="1"/>
                  </a:moveTo>
                  <a:lnTo>
                    <a:pt x="0" y="171237"/>
                  </a:lnTo>
                  <a:lnTo>
                    <a:pt x="13846" y="185102"/>
                  </a:lnTo>
                  <a:lnTo>
                    <a:pt x="185082" y="13866"/>
                  </a:lnTo>
                  <a:lnTo>
                    <a:pt x="171237" y="1"/>
                  </a:lnTo>
                  <a:close/>
                </a:path>
              </a:pathLst>
            </a:custGeom>
            <a:solidFill>
              <a:srgbClr val="FFFFFF">
                <a:alpha val="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031175" y="2631200"/>
              <a:ext cx="4957775" cy="4957800"/>
            </a:xfrm>
            <a:custGeom>
              <a:avLst/>
              <a:gdLst/>
              <a:ahLst/>
              <a:cxnLst/>
              <a:rect l="l" t="t" r="r" b="b"/>
              <a:pathLst>
                <a:path w="198311" h="198312" extrusionOk="0">
                  <a:moveTo>
                    <a:pt x="171237" y="1"/>
                  </a:moveTo>
                  <a:lnTo>
                    <a:pt x="1" y="171237"/>
                  </a:lnTo>
                  <a:lnTo>
                    <a:pt x="27075" y="198311"/>
                  </a:lnTo>
                  <a:lnTo>
                    <a:pt x="198311" y="27075"/>
                  </a:lnTo>
                  <a:lnTo>
                    <a:pt x="171237" y="1"/>
                  </a:lnTo>
                  <a:close/>
                </a:path>
              </a:pathLst>
            </a:custGeom>
            <a:solidFill>
              <a:srgbClr val="FFFFFF">
                <a:alpha val="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550175" y="-1634800"/>
              <a:ext cx="4436075" cy="4436125"/>
            </a:xfrm>
            <a:custGeom>
              <a:avLst/>
              <a:gdLst/>
              <a:ahLst/>
              <a:cxnLst/>
              <a:rect l="l" t="t" r="r" b="b"/>
              <a:pathLst>
                <a:path w="177443" h="177445" extrusionOk="0">
                  <a:moveTo>
                    <a:pt x="20728" y="1"/>
                  </a:moveTo>
                  <a:lnTo>
                    <a:pt x="0" y="20729"/>
                  </a:lnTo>
                  <a:lnTo>
                    <a:pt x="156715" y="177444"/>
                  </a:lnTo>
                  <a:lnTo>
                    <a:pt x="177443" y="156716"/>
                  </a:lnTo>
                  <a:lnTo>
                    <a:pt x="20728" y="1"/>
                  </a:lnTo>
                  <a:close/>
                </a:path>
              </a:pathLst>
            </a:custGeom>
            <a:solidFill>
              <a:srgbClr val="FFFFFF">
                <a:alpha val="11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068375" y="-2079900"/>
              <a:ext cx="4363475" cy="4363500"/>
            </a:xfrm>
            <a:custGeom>
              <a:avLst/>
              <a:gdLst/>
              <a:ahLst/>
              <a:cxnLst/>
              <a:rect l="l" t="t" r="r" b="b"/>
              <a:pathLst>
                <a:path w="174539" h="174540" extrusionOk="0">
                  <a:moveTo>
                    <a:pt x="17804" y="1"/>
                  </a:moveTo>
                  <a:lnTo>
                    <a:pt x="0" y="17805"/>
                  </a:lnTo>
                  <a:lnTo>
                    <a:pt x="156735" y="174540"/>
                  </a:lnTo>
                  <a:lnTo>
                    <a:pt x="174539" y="156736"/>
                  </a:lnTo>
                  <a:lnTo>
                    <a:pt x="17804" y="1"/>
                  </a:lnTo>
                  <a:close/>
                </a:path>
              </a:pathLst>
            </a:custGeom>
            <a:solidFill>
              <a:srgbClr val="FFFFFF">
                <a:alpha val="9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512975" y="-2403650"/>
              <a:ext cx="4242625" cy="4242150"/>
            </a:xfrm>
            <a:custGeom>
              <a:avLst/>
              <a:gdLst/>
              <a:ahLst/>
              <a:cxnLst/>
              <a:rect l="l" t="t" r="r" b="b"/>
              <a:pathLst>
                <a:path w="169705" h="169686" extrusionOk="0">
                  <a:moveTo>
                    <a:pt x="12970" y="1"/>
                  </a:moveTo>
                  <a:lnTo>
                    <a:pt x="0" y="12951"/>
                  </a:lnTo>
                  <a:lnTo>
                    <a:pt x="156735" y="169686"/>
                  </a:lnTo>
                  <a:lnTo>
                    <a:pt x="169705" y="156736"/>
                  </a:lnTo>
                  <a:lnTo>
                    <a:pt x="12970" y="1"/>
                  </a:lnTo>
                  <a:close/>
                </a:path>
              </a:pathLst>
            </a:custGeom>
            <a:solidFill>
              <a:srgbClr val="FFFFFF">
                <a:alpha val="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836225" y="-2587150"/>
              <a:ext cx="4102400" cy="4102400"/>
            </a:xfrm>
            <a:custGeom>
              <a:avLst/>
              <a:gdLst/>
              <a:ahLst/>
              <a:cxnLst/>
              <a:rect l="l" t="t" r="r" b="b"/>
              <a:pathLst>
                <a:path w="164096" h="164096" extrusionOk="0">
                  <a:moveTo>
                    <a:pt x="7361" y="0"/>
                  </a:moveTo>
                  <a:lnTo>
                    <a:pt x="1" y="7361"/>
                  </a:lnTo>
                  <a:lnTo>
                    <a:pt x="156735" y="164096"/>
                  </a:lnTo>
                  <a:lnTo>
                    <a:pt x="164095" y="156735"/>
                  </a:lnTo>
                  <a:lnTo>
                    <a:pt x="7361" y="0"/>
                  </a:lnTo>
                  <a:close/>
                </a:path>
              </a:pathLst>
            </a:custGeom>
            <a:solidFill>
              <a:srgbClr val="FFFFFF">
                <a:alpha val="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809775" y="3952575"/>
              <a:ext cx="1737150" cy="1641675"/>
            </a:xfrm>
            <a:custGeom>
              <a:avLst/>
              <a:gdLst/>
              <a:ahLst/>
              <a:cxnLst/>
              <a:rect l="l" t="t" r="r" b="b"/>
              <a:pathLst>
                <a:path w="69486" h="65667" extrusionOk="0">
                  <a:moveTo>
                    <a:pt x="119" y="1"/>
                  </a:moveTo>
                  <a:lnTo>
                    <a:pt x="0" y="65547"/>
                  </a:lnTo>
                  <a:lnTo>
                    <a:pt x="69485" y="65667"/>
                  </a:lnTo>
                  <a:lnTo>
                    <a:pt x="119" y="1"/>
                  </a:lnTo>
                  <a:close/>
                </a:path>
              </a:pathLst>
            </a:custGeom>
            <a:solidFill>
              <a:srgbClr val="FFFFFF">
                <a:alpha val="1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809775" y="4367850"/>
              <a:ext cx="1297025" cy="1225900"/>
            </a:xfrm>
            <a:custGeom>
              <a:avLst/>
              <a:gdLst/>
              <a:ahLst/>
              <a:cxnLst/>
              <a:rect l="l" t="t" r="r" b="b"/>
              <a:pathLst>
                <a:path w="51881" h="49036" extrusionOk="0">
                  <a:moveTo>
                    <a:pt x="100" y="0"/>
                  </a:moveTo>
                  <a:lnTo>
                    <a:pt x="0" y="48936"/>
                  </a:lnTo>
                  <a:lnTo>
                    <a:pt x="51880" y="49036"/>
                  </a:lnTo>
                  <a:lnTo>
                    <a:pt x="51880" y="49036"/>
                  </a:lnTo>
                  <a:lnTo>
                    <a:pt x="100" y="0"/>
                  </a:lnTo>
                  <a:close/>
                </a:path>
              </a:pathLst>
            </a:custGeom>
            <a:solidFill>
              <a:srgbClr val="FFFFFF">
                <a:alpha val="9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2">
  <p:cSld name="CUSTOM_11_1">
    <p:spTree>
      <p:nvGrpSpPr>
        <p:cNvPr id="1" name="Shape 751"/>
        <p:cNvGrpSpPr/>
        <p:nvPr/>
      </p:nvGrpSpPr>
      <p:grpSpPr>
        <a:xfrm>
          <a:off x="0" y="0"/>
          <a:ext cx="0" cy="0"/>
          <a:chOff x="0" y="0"/>
          <a:chExt cx="0" cy="0"/>
        </a:xfrm>
      </p:grpSpPr>
      <p:sp>
        <p:nvSpPr>
          <p:cNvPr id="752" name="Google Shape;752;p31"/>
          <p:cNvSpPr txBox="1">
            <a:spLocks noGrp="1"/>
          </p:cNvSpPr>
          <p:nvPr>
            <p:ph type="title"/>
          </p:nvPr>
        </p:nvSpPr>
        <p:spPr>
          <a:xfrm>
            <a:off x="4470025" y="2414400"/>
            <a:ext cx="39609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0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753" name="Google Shape;753;p31"/>
          <p:cNvSpPr txBox="1">
            <a:spLocks noGrp="1"/>
          </p:cNvSpPr>
          <p:nvPr>
            <p:ph type="title" idx="2" hasCustomPrompt="1"/>
          </p:nvPr>
        </p:nvSpPr>
        <p:spPr>
          <a:xfrm>
            <a:off x="7589925" y="1444975"/>
            <a:ext cx="840900" cy="841800"/>
          </a:xfrm>
          <a:prstGeom prst="rect">
            <a:avLst/>
          </a:prstGeom>
          <a:solidFill>
            <a:schemeClr val="lt2"/>
          </a:solidFill>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lvl1pPr>
            <a:lvl2pPr lvl="1" algn="r" rtl="0">
              <a:spcBef>
                <a:spcPts val="0"/>
              </a:spcBef>
              <a:spcAft>
                <a:spcPts val="0"/>
              </a:spcAft>
              <a:buClr>
                <a:schemeClr val="lt1"/>
              </a:buClr>
              <a:buSzPts val="6000"/>
              <a:buNone/>
              <a:defRPr sz="6000">
                <a:solidFill>
                  <a:schemeClr val="lt1"/>
                </a:solidFill>
              </a:defRPr>
            </a:lvl2pPr>
            <a:lvl3pPr lvl="2" algn="r" rtl="0">
              <a:spcBef>
                <a:spcPts val="0"/>
              </a:spcBef>
              <a:spcAft>
                <a:spcPts val="0"/>
              </a:spcAft>
              <a:buClr>
                <a:schemeClr val="lt1"/>
              </a:buClr>
              <a:buSzPts val="6000"/>
              <a:buNone/>
              <a:defRPr sz="6000">
                <a:solidFill>
                  <a:schemeClr val="lt1"/>
                </a:solidFill>
              </a:defRPr>
            </a:lvl3pPr>
            <a:lvl4pPr lvl="3" algn="r" rtl="0">
              <a:spcBef>
                <a:spcPts val="0"/>
              </a:spcBef>
              <a:spcAft>
                <a:spcPts val="0"/>
              </a:spcAft>
              <a:buClr>
                <a:schemeClr val="lt1"/>
              </a:buClr>
              <a:buSzPts val="6000"/>
              <a:buNone/>
              <a:defRPr sz="6000">
                <a:solidFill>
                  <a:schemeClr val="lt1"/>
                </a:solidFill>
              </a:defRPr>
            </a:lvl4pPr>
            <a:lvl5pPr lvl="4" algn="r" rtl="0">
              <a:spcBef>
                <a:spcPts val="0"/>
              </a:spcBef>
              <a:spcAft>
                <a:spcPts val="0"/>
              </a:spcAft>
              <a:buClr>
                <a:schemeClr val="lt1"/>
              </a:buClr>
              <a:buSzPts val="6000"/>
              <a:buNone/>
              <a:defRPr sz="6000">
                <a:solidFill>
                  <a:schemeClr val="lt1"/>
                </a:solidFill>
              </a:defRPr>
            </a:lvl5pPr>
            <a:lvl6pPr lvl="5" algn="r" rtl="0">
              <a:spcBef>
                <a:spcPts val="0"/>
              </a:spcBef>
              <a:spcAft>
                <a:spcPts val="0"/>
              </a:spcAft>
              <a:buClr>
                <a:schemeClr val="lt1"/>
              </a:buClr>
              <a:buSzPts val="6000"/>
              <a:buNone/>
              <a:defRPr sz="6000">
                <a:solidFill>
                  <a:schemeClr val="lt1"/>
                </a:solidFill>
              </a:defRPr>
            </a:lvl6pPr>
            <a:lvl7pPr lvl="6" algn="r" rtl="0">
              <a:spcBef>
                <a:spcPts val="0"/>
              </a:spcBef>
              <a:spcAft>
                <a:spcPts val="0"/>
              </a:spcAft>
              <a:buClr>
                <a:schemeClr val="lt1"/>
              </a:buClr>
              <a:buSzPts val="6000"/>
              <a:buNone/>
              <a:defRPr sz="6000">
                <a:solidFill>
                  <a:schemeClr val="lt1"/>
                </a:solidFill>
              </a:defRPr>
            </a:lvl7pPr>
            <a:lvl8pPr lvl="7" algn="r" rtl="0">
              <a:spcBef>
                <a:spcPts val="0"/>
              </a:spcBef>
              <a:spcAft>
                <a:spcPts val="0"/>
              </a:spcAft>
              <a:buClr>
                <a:schemeClr val="lt1"/>
              </a:buClr>
              <a:buSzPts val="6000"/>
              <a:buNone/>
              <a:defRPr sz="6000">
                <a:solidFill>
                  <a:schemeClr val="lt1"/>
                </a:solidFill>
              </a:defRPr>
            </a:lvl8pPr>
            <a:lvl9pPr lvl="8" algn="r" rtl="0">
              <a:spcBef>
                <a:spcPts val="0"/>
              </a:spcBef>
              <a:spcAft>
                <a:spcPts val="0"/>
              </a:spcAft>
              <a:buClr>
                <a:schemeClr val="lt1"/>
              </a:buClr>
              <a:buSzPts val="6000"/>
              <a:buNone/>
              <a:defRPr sz="6000">
                <a:solidFill>
                  <a:schemeClr val="lt1"/>
                </a:solidFill>
              </a:defRPr>
            </a:lvl9pPr>
          </a:lstStyle>
          <a:p>
            <a:r>
              <a:t>xx%</a:t>
            </a:r>
          </a:p>
        </p:txBody>
      </p:sp>
      <p:sp>
        <p:nvSpPr>
          <p:cNvPr id="754" name="Google Shape;754;p31"/>
          <p:cNvSpPr txBox="1">
            <a:spLocks noGrp="1"/>
          </p:cNvSpPr>
          <p:nvPr>
            <p:ph type="subTitle" idx="1"/>
          </p:nvPr>
        </p:nvSpPr>
        <p:spPr>
          <a:xfrm>
            <a:off x="4470025" y="3167125"/>
            <a:ext cx="3960900" cy="375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grpSp>
        <p:nvGrpSpPr>
          <p:cNvPr id="755" name="Google Shape;755;p31"/>
          <p:cNvGrpSpPr/>
          <p:nvPr/>
        </p:nvGrpSpPr>
        <p:grpSpPr>
          <a:xfrm flipH="1">
            <a:off x="-1860818" y="-4340227"/>
            <a:ext cx="7093598" cy="11211064"/>
            <a:chOff x="1550175" y="-2587150"/>
            <a:chExt cx="6438775" cy="10176150"/>
          </a:xfrm>
        </p:grpSpPr>
        <p:sp>
          <p:nvSpPr>
            <p:cNvPr id="756" name="Google Shape;756;p31"/>
            <p:cNvSpPr/>
            <p:nvPr/>
          </p:nvSpPr>
          <p:spPr>
            <a:xfrm>
              <a:off x="2195175" y="1795225"/>
              <a:ext cx="4493800" cy="4493775"/>
            </a:xfrm>
            <a:custGeom>
              <a:avLst/>
              <a:gdLst/>
              <a:ahLst/>
              <a:cxnLst/>
              <a:rect l="l" t="t" r="r" b="b"/>
              <a:pathLst>
                <a:path w="179752" h="179751" extrusionOk="0">
                  <a:moveTo>
                    <a:pt x="171237" y="0"/>
                  </a:moveTo>
                  <a:lnTo>
                    <a:pt x="1" y="171237"/>
                  </a:lnTo>
                  <a:lnTo>
                    <a:pt x="8515" y="179751"/>
                  </a:lnTo>
                  <a:lnTo>
                    <a:pt x="179751" y="8514"/>
                  </a:lnTo>
                  <a:lnTo>
                    <a:pt x="171237" y="0"/>
                  </a:lnTo>
                  <a:close/>
                </a:path>
              </a:pathLst>
            </a:custGeom>
            <a:solidFill>
              <a:srgbClr val="FFFFFF">
                <a:alpha val="11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1"/>
            <p:cNvSpPr/>
            <p:nvPr/>
          </p:nvSpPr>
          <p:spPr>
            <a:xfrm>
              <a:off x="2409025" y="2008575"/>
              <a:ext cx="4556450" cy="4556950"/>
            </a:xfrm>
            <a:custGeom>
              <a:avLst/>
              <a:gdLst/>
              <a:ahLst/>
              <a:cxnLst/>
              <a:rect l="l" t="t" r="r" b="b"/>
              <a:pathLst>
                <a:path w="182258" h="182278" extrusionOk="0">
                  <a:moveTo>
                    <a:pt x="171237" y="0"/>
                  </a:moveTo>
                  <a:lnTo>
                    <a:pt x="1" y="171257"/>
                  </a:lnTo>
                  <a:lnTo>
                    <a:pt x="11021" y="182277"/>
                  </a:lnTo>
                  <a:lnTo>
                    <a:pt x="182258" y="11041"/>
                  </a:lnTo>
                  <a:lnTo>
                    <a:pt x="171237" y="0"/>
                  </a:lnTo>
                  <a:close/>
                </a:path>
              </a:pathLst>
            </a:custGeom>
            <a:solidFill>
              <a:srgbClr val="FFFFFF">
                <a:alpha val="9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1"/>
            <p:cNvSpPr/>
            <p:nvPr/>
          </p:nvSpPr>
          <p:spPr>
            <a:xfrm>
              <a:off x="2684550" y="2284575"/>
              <a:ext cx="4627050" cy="4627575"/>
            </a:xfrm>
            <a:custGeom>
              <a:avLst/>
              <a:gdLst/>
              <a:ahLst/>
              <a:cxnLst/>
              <a:rect l="l" t="t" r="r" b="b"/>
              <a:pathLst>
                <a:path w="185082" h="185103" extrusionOk="0">
                  <a:moveTo>
                    <a:pt x="171237" y="1"/>
                  </a:moveTo>
                  <a:lnTo>
                    <a:pt x="0" y="171237"/>
                  </a:lnTo>
                  <a:lnTo>
                    <a:pt x="13846" y="185102"/>
                  </a:lnTo>
                  <a:lnTo>
                    <a:pt x="185082" y="13866"/>
                  </a:lnTo>
                  <a:lnTo>
                    <a:pt x="171237" y="1"/>
                  </a:lnTo>
                  <a:close/>
                </a:path>
              </a:pathLst>
            </a:custGeom>
            <a:solidFill>
              <a:srgbClr val="FFFFFF">
                <a:alpha val="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1"/>
            <p:cNvSpPr/>
            <p:nvPr/>
          </p:nvSpPr>
          <p:spPr>
            <a:xfrm>
              <a:off x="3031175" y="2631200"/>
              <a:ext cx="4957775" cy="4957800"/>
            </a:xfrm>
            <a:custGeom>
              <a:avLst/>
              <a:gdLst/>
              <a:ahLst/>
              <a:cxnLst/>
              <a:rect l="l" t="t" r="r" b="b"/>
              <a:pathLst>
                <a:path w="198311" h="198312" extrusionOk="0">
                  <a:moveTo>
                    <a:pt x="171237" y="1"/>
                  </a:moveTo>
                  <a:lnTo>
                    <a:pt x="1" y="171237"/>
                  </a:lnTo>
                  <a:lnTo>
                    <a:pt x="27075" y="198311"/>
                  </a:lnTo>
                  <a:lnTo>
                    <a:pt x="198311" y="27075"/>
                  </a:lnTo>
                  <a:lnTo>
                    <a:pt x="171237" y="1"/>
                  </a:lnTo>
                  <a:close/>
                </a:path>
              </a:pathLst>
            </a:custGeom>
            <a:solidFill>
              <a:srgbClr val="FFFFFF">
                <a:alpha val="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1"/>
            <p:cNvSpPr/>
            <p:nvPr/>
          </p:nvSpPr>
          <p:spPr>
            <a:xfrm>
              <a:off x="1550175" y="-1634800"/>
              <a:ext cx="4436075" cy="4436125"/>
            </a:xfrm>
            <a:custGeom>
              <a:avLst/>
              <a:gdLst/>
              <a:ahLst/>
              <a:cxnLst/>
              <a:rect l="l" t="t" r="r" b="b"/>
              <a:pathLst>
                <a:path w="177443" h="177445" extrusionOk="0">
                  <a:moveTo>
                    <a:pt x="20728" y="1"/>
                  </a:moveTo>
                  <a:lnTo>
                    <a:pt x="0" y="20729"/>
                  </a:lnTo>
                  <a:lnTo>
                    <a:pt x="156715" y="177444"/>
                  </a:lnTo>
                  <a:lnTo>
                    <a:pt x="177443" y="156716"/>
                  </a:lnTo>
                  <a:lnTo>
                    <a:pt x="20728" y="1"/>
                  </a:lnTo>
                  <a:close/>
                </a:path>
              </a:pathLst>
            </a:custGeom>
            <a:solidFill>
              <a:srgbClr val="FFFFFF">
                <a:alpha val="11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1"/>
            <p:cNvSpPr/>
            <p:nvPr/>
          </p:nvSpPr>
          <p:spPr>
            <a:xfrm>
              <a:off x="2068375" y="-2079900"/>
              <a:ext cx="4363475" cy="4363500"/>
            </a:xfrm>
            <a:custGeom>
              <a:avLst/>
              <a:gdLst/>
              <a:ahLst/>
              <a:cxnLst/>
              <a:rect l="l" t="t" r="r" b="b"/>
              <a:pathLst>
                <a:path w="174539" h="174540" extrusionOk="0">
                  <a:moveTo>
                    <a:pt x="17804" y="1"/>
                  </a:moveTo>
                  <a:lnTo>
                    <a:pt x="0" y="17805"/>
                  </a:lnTo>
                  <a:lnTo>
                    <a:pt x="156735" y="174540"/>
                  </a:lnTo>
                  <a:lnTo>
                    <a:pt x="174539" y="156736"/>
                  </a:lnTo>
                  <a:lnTo>
                    <a:pt x="17804" y="1"/>
                  </a:lnTo>
                  <a:close/>
                </a:path>
              </a:pathLst>
            </a:custGeom>
            <a:solidFill>
              <a:srgbClr val="FFFFFF">
                <a:alpha val="9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1"/>
            <p:cNvSpPr/>
            <p:nvPr/>
          </p:nvSpPr>
          <p:spPr>
            <a:xfrm>
              <a:off x="2512975" y="-2403650"/>
              <a:ext cx="4242625" cy="4242150"/>
            </a:xfrm>
            <a:custGeom>
              <a:avLst/>
              <a:gdLst/>
              <a:ahLst/>
              <a:cxnLst/>
              <a:rect l="l" t="t" r="r" b="b"/>
              <a:pathLst>
                <a:path w="169705" h="169686" extrusionOk="0">
                  <a:moveTo>
                    <a:pt x="12970" y="1"/>
                  </a:moveTo>
                  <a:lnTo>
                    <a:pt x="0" y="12951"/>
                  </a:lnTo>
                  <a:lnTo>
                    <a:pt x="156735" y="169686"/>
                  </a:lnTo>
                  <a:lnTo>
                    <a:pt x="169705" y="156736"/>
                  </a:lnTo>
                  <a:lnTo>
                    <a:pt x="12970" y="1"/>
                  </a:lnTo>
                  <a:close/>
                </a:path>
              </a:pathLst>
            </a:custGeom>
            <a:solidFill>
              <a:srgbClr val="FFFFFF">
                <a:alpha val="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1"/>
            <p:cNvSpPr/>
            <p:nvPr/>
          </p:nvSpPr>
          <p:spPr>
            <a:xfrm>
              <a:off x="2836225" y="-2587150"/>
              <a:ext cx="4102400" cy="4102400"/>
            </a:xfrm>
            <a:custGeom>
              <a:avLst/>
              <a:gdLst/>
              <a:ahLst/>
              <a:cxnLst/>
              <a:rect l="l" t="t" r="r" b="b"/>
              <a:pathLst>
                <a:path w="164096" h="164096" extrusionOk="0">
                  <a:moveTo>
                    <a:pt x="7361" y="0"/>
                  </a:moveTo>
                  <a:lnTo>
                    <a:pt x="1" y="7361"/>
                  </a:lnTo>
                  <a:lnTo>
                    <a:pt x="156735" y="164096"/>
                  </a:lnTo>
                  <a:lnTo>
                    <a:pt x="164095" y="156735"/>
                  </a:lnTo>
                  <a:lnTo>
                    <a:pt x="7361" y="0"/>
                  </a:lnTo>
                  <a:close/>
                </a:path>
              </a:pathLst>
            </a:custGeom>
            <a:solidFill>
              <a:srgbClr val="FFFFFF">
                <a:alpha val="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881"/>
        <p:cNvGrpSpPr/>
        <p:nvPr/>
      </p:nvGrpSpPr>
      <p:grpSpPr>
        <a:xfrm>
          <a:off x="0" y="0"/>
          <a:ext cx="0" cy="0"/>
          <a:chOff x="0" y="0"/>
          <a:chExt cx="0" cy="0"/>
        </a:xfrm>
      </p:grpSpPr>
      <p:grpSp>
        <p:nvGrpSpPr>
          <p:cNvPr id="882" name="Google Shape;882;p34"/>
          <p:cNvGrpSpPr/>
          <p:nvPr/>
        </p:nvGrpSpPr>
        <p:grpSpPr>
          <a:xfrm rot="5400000" flipH="1">
            <a:off x="-2675846" y="-4094840"/>
            <a:ext cx="6383002" cy="6383002"/>
            <a:chOff x="2195175" y="1795225"/>
            <a:chExt cx="5793775" cy="5793775"/>
          </a:xfrm>
        </p:grpSpPr>
        <p:sp>
          <p:nvSpPr>
            <p:cNvPr id="883" name="Google Shape;883;p34"/>
            <p:cNvSpPr/>
            <p:nvPr/>
          </p:nvSpPr>
          <p:spPr>
            <a:xfrm>
              <a:off x="2195175" y="1795225"/>
              <a:ext cx="4493800" cy="4493775"/>
            </a:xfrm>
            <a:custGeom>
              <a:avLst/>
              <a:gdLst/>
              <a:ahLst/>
              <a:cxnLst/>
              <a:rect l="l" t="t" r="r" b="b"/>
              <a:pathLst>
                <a:path w="179752" h="179751" extrusionOk="0">
                  <a:moveTo>
                    <a:pt x="171237" y="0"/>
                  </a:moveTo>
                  <a:lnTo>
                    <a:pt x="1" y="171237"/>
                  </a:lnTo>
                  <a:lnTo>
                    <a:pt x="8515" y="179751"/>
                  </a:lnTo>
                  <a:lnTo>
                    <a:pt x="179751" y="8514"/>
                  </a:lnTo>
                  <a:lnTo>
                    <a:pt x="171237" y="0"/>
                  </a:lnTo>
                  <a:close/>
                </a:path>
              </a:pathLst>
            </a:custGeom>
            <a:solidFill>
              <a:srgbClr val="FFFFFF">
                <a:alpha val="11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4"/>
            <p:cNvSpPr/>
            <p:nvPr/>
          </p:nvSpPr>
          <p:spPr>
            <a:xfrm>
              <a:off x="2409025" y="2008575"/>
              <a:ext cx="4556450" cy="4556950"/>
            </a:xfrm>
            <a:custGeom>
              <a:avLst/>
              <a:gdLst/>
              <a:ahLst/>
              <a:cxnLst/>
              <a:rect l="l" t="t" r="r" b="b"/>
              <a:pathLst>
                <a:path w="182258" h="182278" extrusionOk="0">
                  <a:moveTo>
                    <a:pt x="171237" y="0"/>
                  </a:moveTo>
                  <a:lnTo>
                    <a:pt x="1" y="171257"/>
                  </a:lnTo>
                  <a:lnTo>
                    <a:pt x="11021" y="182277"/>
                  </a:lnTo>
                  <a:lnTo>
                    <a:pt x="182258" y="11041"/>
                  </a:lnTo>
                  <a:lnTo>
                    <a:pt x="171237" y="0"/>
                  </a:lnTo>
                  <a:close/>
                </a:path>
              </a:pathLst>
            </a:custGeom>
            <a:solidFill>
              <a:srgbClr val="FFFFFF">
                <a:alpha val="9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4"/>
            <p:cNvSpPr/>
            <p:nvPr/>
          </p:nvSpPr>
          <p:spPr>
            <a:xfrm>
              <a:off x="2684550" y="2284575"/>
              <a:ext cx="4627050" cy="4627575"/>
            </a:xfrm>
            <a:custGeom>
              <a:avLst/>
              <a:gdLst/>
              <a:ahLst/>
              <a:cxnLst/>
              <a:rect l="l" t="t" r="r" b="b"/>
              <a:pathLst>
                <a:path w="185082" h="185103" extrusionOk="0">
                  <a:moveTo>
                    <a:pt x="171237" y="1"/>
                  </a:moveTo>
                  <a:lnTo>
                    <a:pt x="0" y="171237"/>
                  </a:lnTo>
                  <a:lnTo>
                    <a:pt x="13846" y="185102"/>
                  </a:lnTo>
                  <a:lnTo>
                    <a:pt x="185082" y="13866"/>
                  </a:lnTo>
                  <a:lnTo>
                    <a:pt x="171237" y="1"/>
                  </a:lnTo>
                  <a:close/>
                </a:path>
              </a:pathLst>
            </a:custGeom>
            <a:solidFill>
              <a:srgbClr val="FFFFFF">
                <a:alpha val="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4"/>
            <p:cNvSpPr/>
            <p:nvPr/>
          </p:nvSpPr>
          <p:spPr>
            <a:xfrm>
              <a:off x="3031175" y="2631200"/>
              <a:ext cx="4957775" cy="4957800"/>
            </a:xfrm>
            <a:custGeom>
              <a:avLst/>
              <a:gdLst/>
              <a:ahLst/>
              <a:cxnLst/>
              <a:rect l="l" t="t" r="r" b="b"/>
              <a:pathLst>
                <a:path w="198311" h="198312" extrusionOk="0">
                  <a:moveTo>
                    <a:pt x="171237" y="1"/>
                  </a:moveTo>
                  <a:lnTo>
                    <a:pt x="1" y="171237"/>
                  </a:lnTo>
                  <a:lnTo>
                    <a:pt x="27075" y="198311"/>
                  </a:lnTo>
                  <a:lnTo>
                    <a:pt x="198311" y="27075"/>
                  </a:lnTo>
                  <a:lnTo>
                    <a:pt x="171237" y="1"/>
                  </a:lnTo>
                  <a:close/>
                </a:path>
              </a:pathLst>
            </a:custGeom>
            <a:solidFill>
              <a:srgbClr val="FFFFFF">
                <a:alpha val="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 name="Google Shape;887;p34"/>
          <p:cNvGrpSpPr/>
          <p:nvPr/>
        </p:nvGrpSpPr>
        <p:grpSpPr>
          <a:xfrm rot="-5400000" flipH="1">
            <a:off x="5768029" y="2070085"/>
            <a:ext cx="6383002" cy="6383002"/>
            <a:chOff x="2195175" y="1795225"/>
            <a:chExt cx="5793775" cy="5793775"/>
          </a:xfrm>
        </p:grpSpPr>
        <p:sp>
          <p:nvSpPr>
            <p:cNvPr id="888" name="Google Shape;888;p34"/>
            <p:cNvSpPr/>
            <p:nvPr/>
          </p:nvSpPr>
          <p:spPr>
            <a:xfrm>
              <a:off x="2195175" y="1795225"/>
              <a:ext cx="4493800" cy="4493775"/>
            </a:xfrm>
            <a:custGeom>
              <a:avLst/>
              <a:gdLst/>
              <a:ahLst/>
              <a:cxnLst/>
              <a:rect l="l" t="t" r="r" b="b"/>
              <a:pathLst>
                <a:path w="179752" h="179751" extrusionOk="0">
                  <a:moveTo>
                    <a:pt x="171237" y="0"/>
                  </a:moveTo>
                  <a:lnTo>
                    <a:pt x="1" y="171237"/>
                  </a:lnTo>
                  <a:lnTo>
                    <a:pt x="8515" y="179751"/>
                  </a:lnTo>
                  <a:lnTo>
                    <a:pt x="179751" y="8514"/>
                  </a:lnTo>
                  <a:lnTo>
                    <a:pt x="171237" y="0"/>
                  </a:lnTo>
                  <a:close/>
                </a:path>
              </a:pathLst>
            </a:custGeom>
            <a:solidFill>
              <a:srgbClr val="FFFFFF">
                <a:alpha val="11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4"/>
            <p:cNvSpPr/>
            <p:nvPr/>
          </p:nvSpPr>
          <p:spPr>
            <a:xfrm>
              <a:off x="2409025" y="2008575"/>
              <a:ext cx="4556450" cy="4556950"/>
            </a:xfrm>
            <a:custGeom>
              <a:avLst/>
              <a:gdLst/>
              <a:ahLst/>
              <a:cxnLst/>
              <a:rect l="l" t="t" r="r" b="b"/>
              <a:pathLst>
                <a:path w="182258" h="182278" extrusionOk="0">
                  <a:moveTo>
                    <a:pt x="171237" y="0"/>
                  </a:moveTo>
                  <a:lnTo>
                    <a:pt x="1" y="171257"/>
                  </a:lnTo>
                  <a:lnTo>
                    <a:pt x="11021" y="182277"/>
                  </a:lnTo>
                  <a:lnTo>
                    <a:pt x="182258" y="11041"/>
                  </a:lnTo>
                  <a:lnTo>
                    <a:pt x="171237" y="0"/>
                  </a:lnTo>
                  <a:close/>
                </a:path>
              </a:pathLst>
            </a:custGeom>
            <a:solidFill>
              <a:srgbClr val="FFFFFF">
                <a:alpha val="9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4"/>
            <p:cNvSpPr/>
            <p:nvPr/>
          </p:nvSpPr>
          <p:spPr>
            <a:xfrm>
              <a:off x="2684550" y="2284575"/>
              <a:ext cx="4627050" cy="4627575"/>
            </a:xfrm>
            <a:custGeom>
              <a:avLst/>
              <a:gdLst/>
              <a:ahLst/>
              <a:cxnLst/>
              <a:rect l="l" t="t" r="r" b="b"/>
              <a:pathLst>
                <a:path w="185082" h="185103" extrusionOk="0">
                  <a:moveTo>
                    <a:pt x="171237" y="1"/>
                  </a:moveTo>
                  <a:lnTo>
                    <a:pt x="0" y="171237"/>
                  </a:lnTo>
                  <a:lnTo>
                    <a:pt x="13846" y="185102"/>
                  </a:lnTo>
                  <a:lnTo>
                    <a:pt x="185082" y="13866"/>
                  </a:lnTo>
                  <a:lnTo>
                    <a:pt x="171237" y="1"/>
                  </a:lnTo>
                  <a:close/>
                </a:path>
              </a:pathLst>
            </a:custGeom>
            <a:solidFill>
              <a:srgbClr val="FFFFFF">
                <a:alpha val="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4"/>
            <p:cNvSpPr/>
            <p:nvPr/>
          </p:nvSpPr>
          <p:spPr>
            <a:xfrm>
              <a:off x="3031175" y="2631200"/>
              <a:ext cx="4957775" cy="4957800"/>
            </a:xfrm>
            <a:custGeom>
              <a:avLst/>
              <a:gdLst/>
              <a:ahLst/>
              <a:cxnLst/>
              <a:rect l="l" t="t" r="r" b="b"/>
              <a:pathLst>
                <a:path w="198311" h="198312" extrusionOk="0">
                  <a:moveTo>
                    <a:pt x="171237" y="1"/>
                  </a:moveTo>
                  <a:lnTo>
                    <a:pt x="1" y="171237"/>
                  </a:lnTo>
                  <a:lnTo>
                    <a:pt x="27075" y="198311"/>
                  </a:lnTo>
                  <a:lnTo>
                    <a:pt x="198311" y="27075"/>
                  </a:lnTo>
                  <a:lnTo>
                    <a:pt x="171237" y="1"/>
                  </a:lnTo>
                  <a:close/>
                </a:path>
              </a:pathLst>
            </a:custGeom>
            <a:solidFill>
              <a:srgbClr val="FFFFFF">
                <a:alpha val="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 name="Google Shape;892;p34"/>
          <p:cNvGrpSpPr/>
          <p:nvPr/>
        </p:nvGrpSpPr>
        <p:grpSpPr>
          <a:xfrm>
            <a:off x="8174969" y="3886875"/>
            <a:ext cx="664006" cy="1091884"/>
            <a:chOff x="1129800" y="2995325"/>
            <a:chExt cx="228550" cy="375825"/>
          </a:xfrm>
        </p:grpSpPr>
        <p:sp>
          <p:nvSpPr>
            <p:cNvPr id="893" name="Google Shape;893;p34"/>
            <p:cNvSpPr/>
            <p:nvPr/>
          </p:nvSpPr>
          <p:spPr>
            <a:xfrm>
              <a:off x="1146075" y="3003850"/>
              <a:ext cx="210250" cy="181775"/>
            </a:xfrm>
            <a:custGeom>
              <a:avLst/>
              <a:gdLst/>
              <a:ahLst/>
              <a:cxnLst/>
              <a:rect l="l" t="t" r="r" b="b"/>
              <a:pathLst>
                <a:path w="8410" h="7271" extrusionOk="0">
                  <a:moveTo>
                    <a:pt x="2872" y="1"/>
                  </a:moveTo>
                  <a:cubicBezTo>
                    <a:pt x="1471" y="1"/>
                    <a:pt x="468" y="1214"/>
                    <a:pt x="272" y="2527"/>
                  </a:cubicBezTo>
                  <a:cubicBezTo>
                    <a:pt x="1" y="4399"/>
                    <a:pt x="1601" y="6433"/>
                    <a:pt x="3771" y="7057"/>
                  </a:cubicBezTo>
                  <a:cubicBezTo>
                    <a:pt x="4200" y="7203"/>
                    <a:pt x="4619" y="7270"/>
                    <a:pt x="5019" y="7270"/>
                  </a:cubicBezTo>
                  <a:cubicBezTo>
                    <a:pt x="6693" y="7270"/>
                    <a:pt x="8017" y="6099"/>
                    <a:pt x="8192" y="4697"/>
                  </a:cubicBezTo>
                  <a:cubicBezTo>
                    <a:pt x="8409" y="3015"/>
                    <a:pt x="6673" y="1361"/>
                    <a:pt x="4639" y="601"/>
                  </a:cubicBezTo>
                  <a:cubicBezTo>
                    <a:pt x="4007" y="180"/>
                    <a:pt x="3410" y="1"/>
                    <a:pt x="2872" y="1"/>
                  </a:cubicBezTo>
                  <a:close/>
                </a:path>
              </a:pathLst>
            </a:custGeom>
            <a:solidFill>
              <a:srgbClr val="EBB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4"/>
            <p:cNvSpPr/>
            <p:nvPr/>
          </p:nvSpPr>
          <p:spPr>
            <a:xfrm>
              <a:off x="1156925" y="2995325"/>
              <a:ext cx="201425" cy="172200"/>
            </a:xfrm>
            <a:custGeom>
              <a:avLst/>
              <a:gdLst/>
              <a:ahLst/>
              <a:cxnLst/>
              <a:rect l="l" t="t" r="r" b="b"/>
              <a:pathLst>
                <a:path w="8057" h="6888" extrusionOk="0">
                  <a:moveTo>
                    <a:pt x="3148" y="1"/>
                  </a:moveTo>
                  <a:cubicBezTo>
                    <a:pt x="1674" y="1"/>
                    <a:pt x="477" y="816"/>
                    <a:pt x="272" y="2190"/>
                  </a:cubicBezTo>
                  <a:cubicBezTo>
                    <a:pt x="1" y="4062"/>
                    <a:pt x="1601" y="6096"/>
                    <a:pt x="3771" y="6720"/>
                  </a:cubicBezTo>
                  <a:cubicBezTo>
                    <a:pt x="4183" y="6834"/>
                    <a:pt x="4584" y="6888"/>
                    <a:pt x="4962" y="6888"/>
                  </a:cubicBezTo>
                  <a:cubicBezTo>
                    <a:pt x="6477" y="6888"/>
                    <a:pt x="7644" y="6020"/>
                    <a:pt x="7840" y="4631"/>
                  </a:cubicBezTo>
                  <a:cubicBezTo>
                    <a:pt x="8057" y="2950"/>
                    <a:pt x="6673" y="1024"/>
                    <a:pt x="4639" y="264"/>
                  </a:cubicBezTo>
                  <a:cubicBezTo>
                    <a:pt x="4129" y="86"/>
                    <a:pt x="3624" y="1"/>
                    <a:pt x="3148" y="1"/>
                  </a:cubicBezTo>
                  <a:close/>
                </a:path>
              </a:pathLst>
            </a:custGeom>
            <a:solidFill>
              <a:srgbClr val="F6D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4"/>
            <p:cNvSpPr/>
            <p:nvPr/>
          </p:nvSpPr>
          <p:spPr>
            <a:xfrm>
              <a:off x="1180675" y="3014400"/>
              <a:ext cx="155975" cy="132475"/>
            </a:xfrm>
            <a:custGeom>
              <a:avLst/>
              <a:gdLst/>
              <a:ahLst/>
              <a:cxnLst/>
              <a:rect l="l" t="t" r="r" b="b"/>
              <a:pathLst>
                <a:path w="6239" h="5299" extrusionOk="0">
                  <a:moveTo>
                    <a:pt x="2470" y="1"/>
                  </a:moveTo>
                  <a:cubicBezTo>
                    <a:pt x="1320" y="1"/>
                    <a:pt x="388" y="633"/>
                    <a:pt x="244" y="1698"/>
                  </a:cubicBezTo>
                  <a:cubicBezTo>
                    <a:pt x="0" y="3136"/>
                    <a:pt x="1248" y="4682"/>
                    <a:pt x="2930" y="5170"/>
                  </a:cubicBezTo>
                  <a:cubicBezTo>
                    <a:pt x="3243" y="5257"/>
                    <a:pt x="3551" y="5298"/>
                    <a:pt x="3843" y="5298"/>
                  </a:cubicBezTo>
                  <a:cubicBezTo>
                    <a:pt x="5016" y="5298"/>
                    <a:pt x="5946" y="4634"/>
                    <a:pt x="6076" y="3570"/>
                  </a:cubicBezTo>
                  <a:cubicBezTo>
                    <a:pt x="6239" y="2295"/>
                    <a:pt x="5181" y="776"/>
                    <a:pt x="3635" y="207"/>
                  </a:cubicBezTo>
                  <a:cubicBezTo>
                    <a:pt x="3237" y="67"/>
                    <a:pt x="2842" y="1"/>
                    <a:pt x="2470" y="1"/>
                  </a:cubicBezTo>
                  <a:close/>
                </a:path>
              </a:pathLst>
            </a:custGeom>
            <a:solidFill>
              <a:srgbClr val="EBB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4"/>
            <p:cNvSpPr/>
            <p:nvPr/>
          </p:nvSpPr>
          <p:spPr>
            <a:xfrm>
              <a:off x="1180675" y="3016950"/>
              <a:ext cx="152600" cy="130600"/>
            </a:xfrm>
            <a:custGeom>
              <a:avLst/>
              <a:gdLst/>
              <a:ahLst/>
              <a:cxnLst/>
              <a:rect l="l" t="t" r="r" b="b"/>
              <a:pathLst>
                <a:path w="6104" h="5224" extrusionOk="0">
                  <a:moveTo>
                    <a:pt x="2337" y="0"/>
                  </a:moveTo>
                  <a:cubicBezTo>
                    <a:pt x="1255" y="0"/>
                    <a:pt x="383" y="562"/>
                    <a:pt x="244" y="1569"/>
                  </a:cubicBezTo>
                  <a:cubicBezTo>
                    <a:pt x="0" y="3088"/>
                    <a:pt x="1194" y="4553"/>
                    <a:pt x="3011" y="5095"/>
                  </a:cubicBezTo>
                  <a:cubicBezTo>
                    <a:pt x="3332" y="5182"/>
                    <a:pt x="3641" y="5224"/>
                    <a:pt x="3930" y="5224"/>
                  </a:cubicBezTo>
                  <a:cubicBezTo>
                    <a:pt x="5084" y="5224"/>
                    <a:pt x="5930" y="4568"/>
                    <a:pt x="5995" y="3549"/>
                  </a:cubicBezTo>
                  <a:cubicBezTo>
                    <a:pt x="6103" y="2274"/>
                    <a:pt x="5045" y="837"/>
                    <a:pt x="3608" y="240"/>
                  </a:cubicBezTo>
                  <a:cubicBezTo>
                    <a:pt x="3173" y="78"/>
                    <a:pt x="2740" y="0"/>
                    <a:pt x="2337" y="0"/>
                  </a:cubicBezTo>
                  <a:close/>
                </a:path>
              </a:pathLst>
            </a:custGeom>
            <a:solidFill>
              <a:srgbClr val="F2D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4"/>
            <p:cNvSpPr/>
            <p:nvPr/>
          </p:nvSpPr>
          <p:spPr>
            <a:xfrm>
              <a:off x="1226775" y="3031075"/>
              <a:ext cx="69200" cy="103100"/>
            </a:xfrm>
            <a:custGeom>
              <a:avLst/>
              <a:gdLst/>
              <a:ahLst/>
              <a:cxnLst/>
              <a:rect l="l" t="t" r="r" b="b"/>
              <a:pathLst>
                <a:path w="2768" h="4124" extrusionOk="0">
                  <a:moveTo>
                    <a:pt x="1709" y="1"/>
                  </a:moveTo>
                  <a:lnTo>
                    <a:pt x="1574" y="462"/>
                  </a:lnTo>
                  <a:cubicBezTo>
                    <a:pt x="1544" y="460"/>
                    <a:pt x="1514" y="460"/>
                    <a:pt x="1485" y="460"/>
                  </a:cubicBezTo>
                  <a:cubicBezTo>
                    <a:pt x="987" y="460"/>
                    <a:pt x="620" y="677"/>
                    <a:pt x="543" y="1113"/>
                  </a:cubicBezTo>
                  <a:cubicBezTo>
                    <a:pt x="407" y="1574"/>
                    <a:pt x="706" y="1926"/>
                    <a:pt x="1167" y="2225"/>
                  </a:cubicBezTo>
                  <a:cubicBezTo>
                    <a:pt x="1520" y="2442"/>
                    <a:pt x="1628" y="2605"/>
                    <a:pt x="1574" y="2767"/>
                  </a:cubicBezTo>
                  <a:cubicBezTo>
                    <a:pt x="1554" y="2886"/>
                    <a:pt x="1418" y="2962"/>
                    <a:pt x="1240" y="2962"/>
                  </a:cubicBezTo>
                  <a:cubicBezTo>
                    <a:pt x="1175" y="2962"/>
                    <a:pt x="1104" y="2952"/>
                    <a:pt x="1031" y="2930"/>
                  </a:cubicBezTo>
                  <a:cubicBezTo>
                    <a:pt x="733" y="2876"/>
                    <a:pt x="462" y="2713"/>
                    <a:pt x="299" y="2523"/>
                  </a:cubicBezTo>
                  <a:lnTo>
                    <a:pt x="1" y="3066"/>
                  </a:lnTo>
                  <a:cubicBezTo>
                    <a:pt x="163" y="3256"/>
                    <a:pt x="435" y="3418"/>
                    <a:pt x="760" y="3527"/>
                  </a:cubicBezTo>
                  <a:lnTo>
                    <a:pt x="624" y="3988"/>
                  </a:lnTo>
                  <a:lnTo>
                    <a:pt x="1221" y="4124"/>
                  </a:lnTo>
                  <a:lnTo>
                    <a:pt x="1357" y="3608"/>
                  </a:lnTo>
                  <a:cubicBezTo>
                    <a:pt x="1405" y="3613"/>
                    <a:pt x="1452" y="3615"/>
                    <a:pt x="1498" y="3615"/>
                  </a:cubicBezTo>
                  <a:cubicBezTo>
                    <a:pt x="1993" y="3615"/>
                    <a:pt x="2342" y="3352"/>
                    <a:pt x="2442" y="2930"/>
                  </a:cubicBezTo>
                  <a:cubicBezTo>
                    <a:pt x="2523" y="2496"/>
                    <a:pt x="2388" y="2143"/>
                    <a:pt x="1845" y="1818"/>
                  </a:cubicBezTo>
                  <a:cubicBezTo>
                    <a:pt x="1492" y="1547"/>
                    <a:pt x="1357" y="1411"/>
                    <a:pt x="1384" y="1248"/>
                  </a:cubicBezTo>
                  <a:cubicBezTo>
                    <a:pt x="1405" y="1145"/>
                    <a:pt x="1488" y="1058"/>
                    <a:pt x="1658" y="1058"/>
                  </a:cubicBezTo>
                  <a:cubicBezTo>
                    <a:pt x="1712" y="1058"/>
                    <a:pt x="1774" y="1066"/>
                    <a:pt x="1845" y="1086"/>
                  </a:cubicBezTo>
                  <a:cubicBezTo>
                    <a:pt x="2198" y="1140"/>
                    <a:pt x="2388" y="1303"/>
                    <a:pt x="2496" y="1411"/>
                  </a:cubicBezTo>
                  <a:lnTo>
                    <a:pt x="2767" y="896"/>
                  </a:lnTo>
                  <a:cubicBezTo>
                    <a:pt x="2605" y="787"/>
                    <a:pt x="2442" y="679"/>
                    <a:pt x="2089" y="570"/>
                  </a:cubicBezTo>
                  <a:lnTo>
                    <a:pt x="2198" y="109"/>
                  </a:lnTo>
                  <a:lnTo>
                    <a:pt x="1709" y="1"/>
                  </a:lnTo>
                  <a:close/>
                </a:path>
              </a:pathLst>
            </a:custGeom>
            <a:solidFill>
              <a:srgbClr val="E7A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4"/>
            <p:cNvSpPr/>
            <p:nvPr/>
          </p:nvSpPr>
          <p:spPr>
            <a:xfrm>
              <a:off x="1142025" y="3234500"/>
              <a:ext cx="214975" cy="136650"/>
            </a:xfrm>
            <a:custGeom>
              <a:avLst/>
              <a:gdLst/>
              <a:ahLst/>
              <a:cxnLst/>
              <a:rect l="l" t="t" r="r" b="b"/>
              <a:pathLst>
                <a:path w="8599" h="5466" extrusionOk="0">
                  <a:moveTo>
                    <a:pt x="7758" y="1"/>
                  </a:moveTo>
                  <a:cubicBezTo>
                    <a:pt x="3336" y="1303"/>
                    <a:pt x="27" y="4531"/>
                    <a:pt x="0" y="4531"/>
                  </a:cubicBezTo>
                  <a:lnTo>
                    <a:pt x="434" y="5236"/>
                  </a:lnTo>
                  <a:cubicBezTo>
                    <a:pt x="527" y="5391"/>
                    <a:pt x="764" y="5466"/>
                    <a:pt x="1106" y="5466"/>
                  </a:cubicBezTo>
                  <a:cubicBezTo>
                    <a:pt x="1960" y="5466"/>
                    <a:pt x="3468" y="4995"/>
                    <a:pt x="5018" y="4124"/>
                  </a:cubicBezTo>
                  <a:cubicBezTo>
                    <a:pt x="7188" y="2903"/>
                    <a:pt x="8598" y="1384"/>
                    <a:pt x="8273" y="815"/>
                  </a:cubicBezTo>
                  <a:lnTo>
                    <a:pt x="7758" y="1"/>
                  </a:lnTo>
                  <a:close/>
                </a:path>
              </a:pathLst>
            </a:custGeom>
            <a:solidFill>
              <a:srgbClr val="EBB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4"/>
            <p:cNvSpPr/>
            <p:nvPr/>
          </p:nvSpPr>
          <p:spPr>
            <a:xfrm>
              <a:off x="1129800" y="3226625"/>
              <a:ext cx="216350" cy="127200"/>
            </a:xfrm>
            <a:custGeom>
              <a:avLst/>
              <a:gdLst/>
              <a:ahLst/>
              <a:cxnLst/>
              <a:rect l="l" t="t" r="r" b="b"/>
              <a:pathLst>
                <a:path w="8654" h="5088" extrusionOk="0">
                  <a:moveTo>
                    <a:pt x="7380" y="0"/>
                  </a:moveTo>
                  <a:cubicBezTo>
                    <a:pt x="6481" y="0"/>
                    <a:pt x="5102" y="539"/>
                    <a:pt x="3635" y="1401"/>
                  </a:cubicBezTo>
                  <a:cubicBezTo>
                    <a:pt x="1466" y="2621"/>
                    <a:pt x="1" y="4059"/>
                    <a:pt x="489" y="4846"/>
                  </a:cubicBezTo>
                  <a:cubicBezTo>
                    <a:pt x="583" y="5009"/>
                    <a:pt x="819" y="5088"/>
                    <a:pt x="1160" y="5088"/>
                  </a:cubicBezTo>
                  <a:cubicBezTo>
                    <a:pt x="2007" y="5088"/>
                    <a:pt x="3499" y="4603"/>
                    <a:pt x="5046" y="3733"/>
                  </a:cubicBezTo>
                  <a:cubicBezTo>
                    <a:pt x="7216" y="2513"/>
                    <a:pt x="8653" y="994"/>
                    <a:pt x="8301" y="397"/>
                  </a:cubicBezTo>
                  <a:cubicBezTo>
                    <a:pt x="8134" y="124"/>
                    <a:pt x="7812" y="0"/>
                    <a:pt x="7380" y="0"/>
                  </a:cubicBezTo>
                  <a:close/>
                </a:path>
              </a:pathLst>
            </a:custGeom>
            <a:solidFill>
              <a:srgbClr val="F6D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4"/>
            <p:cNvSpPr/>
            <p:nvPr/>
          </p:nvSpPr>
          <p:spPr>
            <a:xfrm>
              <a:off x="1152175" y="3239775"/>
              <a:ext cx="171600" cy="100800"/>
            </a:xfrm>
            <a:custGeom>
              <a:avLst/>
              <a:gdLst/>
              <a:ahLst/>
              <a:cxnLst/>
              <a:rect l="l" t="t" r="r" b="b"/>
              <a:pathLst>
                <a:path w="6864" h="4032" extrusionOk="0">
                  <a:moveTo>
                    <a:pt x="5922" y="1"/>
                  </a:moveTo>
                  <a:cubicBezTo>
                    <a:pt x="5211" y="1"/>
                    <a:pt x="4090" y="449"/>
                    <a:pt x="2903" y="1146"/>
                  </a:cubicBezTo>
                  <a:cubicBezTo>
                    <a:pt x="1167" y="2122"/>
                    <a:pt x="1" y="3262"/>
                    <a:pt x="326" y="3858"/>
                  </a:cubicBezTo>
                  <a:cubicBezTo>
                    <a:pt x="392" y="3975"/>
                    <a:pt x="561" y="4031"/>
                    <a:pt x="806" y="4031"/>
                  </a:cubicBezTo>
                  <a:cubicBezTo>
                    <a:pt x="1469" y="4031"/>
                    <a:pt x="2694" y="3622"/>
                    <a:pt x="3961" y="2909"/>
                  </a:cubicBezTo>
                  <a:cubicBezTo>
                    <a:pt x="5697" y="1905"/>
                    <a:pt x="6863" y="685"/>
                    <a:pt x="6592" y="278"/>
                  </a:cubicBezTo>
                  <a:cubicBezTo>
                    <a:pt x="6468" y="87"/>
                    <a:pt x="6235" y="1"/>
                    <a:pt x="5922" y="1"/>
                  </a:cubicBezTo>
                  <a:close/>
                </a:path>
              </a:pathLst>
            </a:custGeom>
            <a:solidFill>
              <a:srgbClr val="F2D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4"/>
            <p:cNvSpPr/>
            <p:nvPr/>
          </p:nvSpPr>
          <p:spPr>
            <a:xfrm>
              <a:off x="1196950" y="3273850"/>
              <a:ext cx="84100" cy="28075"/>
            </a:xfrm>
            <a:custGeom>
              <a:avLst/>
              <a:gdLst/>
              <a:ahLst/>
              <a:cxnLst/>
              <a:rect l="l" t="t" r="r" b="b"/>
              <a:pathLst>
                <a:path w="3364" h="1123" extrusionOk="0">
                  <a:moveTo>
                    <a:pt x="2984" y="0"/>
                  </a:moveTo>
                  <a:cubicBezTo>
                    <a:pt x="2713" y="0"/>
                    <a:pt x="2360" y="136"/>
                    <a:pt x="1817" y="407"/>
                  </a:cubicBezTo>
                  <a:cubicBezTo>
                    <a:pt x="1411" y="624"/>
                    <a:pt x="1221" y="705"/>
                    <a:pt x="1085" y="705"/>
                  </a:cubicBezTo>
                  <a:cubicBezTo>
                    <a:pt x="1062" y="717"/>
                    <a:pt x="1043" y="722"/>
                    <a:pt x="1029" y="722"/>
                  </a:cubicBezTo>
                  <a:cubicBezTo>
                    <a:pt x="976" y="722"/>
                    <a:pt x="995" y="644"/>
                    <a:pt x="1166" y="515"/>
                  </a:cubicBezTo>
                  <a:cubicBezTo>
                    <a:pt x="1465" y="298"/>
                    <a:pt x="1682" y="217"/>
                    <a:pt x="1817" y="136"/>
                  </a:cubicBezTo>
                  <a:lnTo>
                    <a:pt x="1492" y="81"/>
                  </a:lnTo>
                  <a:cubicBezTo>
                    <a:pt x="1302" y="136"/>
                    <a:pt x="1085" y="271"/>
                    <a:pt x="814" y="434"/>
                  </a:cubicBezTo>
                  <a:lnTo>
                    <a:pt x="407" y="434"/>
                  </a:lnTo>
                  <a:lnTo>
                    <a:pt x="0" y="705"/>
                  </a:lnTo>
                  <a:lnTo>
                    <a:pt x="0" y="705"/>
                  </a:lnTo>
                  <a:lnTo>
                    <a:pt x="434" y="678"/>
                  </a:lnTo>
                  <a:lnTo>
                    <a:pt x="434" y="678"/>
                  </a:lnTo>
                  <a:cubicBezTo>
                    <a:pt x="126" y="962"/>
                    <a:pt x="149" y="1122"/>
                    <a:pt x="431" y="1122"/>
                  </a:cubicBezTo>
                  <a:cubicBezTo>
                    <a:pt x="472" y="1122"/>
                    <a:pt x="518" y="1119"/>
                    <a:pt x="570" y="1112"/>
                  </a:cubicBezTo>
                  <a:cubicBezTo>
                    <a:pt x="977" y="1085"/>
                    <a:pt x="1438" y="895"/>
                    <a:pt x="1953" y="624"/>
                  </a:cubicBezTo>
                  <a:cubicBezTo>
                    <a:pt x="2306" y="407"/>
                    <a:pt x="2468" y="353"/>
                    <a:pt x="2604" y="353"/>
                  </a:cubicBezTo>
                  <a:cubicBezTo>
                    <a:pt x="2713" y="353"/>
                    <a:pt x="2658" y="407"/>
                    <a:pt x="2496" y="542"/>
                  </a:cubicBezTo>
                  <a:cubicBezTo>
                    <a:pt x="2306" y="678"/>
                    <a:pt x="2062" y="841"/>
                    <a:pt x="1817" y="949"/>
                  </a:cubicBezTo>
                  <a:lnTo>
                    <a:pt x="2170" y="1004"/>
                  </a:lnTo>
                  <a:cubicBezTo>
                    <a:pt x="2333" y="895"/>
                    <a:pt x="2604" y="759"/>
                    <a:pt x="2821" y="597"/>
                  </a:cubicBezTo>
                  <a:lnTo>
                    <a:pt x="3119" y="597"/>
                  </a:lnTo>
                  <a:lnTo>
                    <a:pt x="3364" y="380"/>
                  </a:lnTo>
                  <a:lnTo>
                    <a:pt x="3038" y="380"/>
                  </a:lnTo>
                  <a:cubicBezTo>
                    <a:pt x="3282" y="136"/>
                    <a:pt x="3255" y="0"/>
                    <a:pt x="2984" y="0"/>
                  </a:cubicBezTo>
                  <a:close/>
                </a:path>
              </a:pathLst>
            </a:custGeom>
            <a:solidFill>
              <a:srgbClr val="E7A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902"/>
        <p:cNvGrpSpPr/>
        <p:nvPr/>
      </p:nvGrpSpPr>
      <p:grpSpPr>
        <a:xfrm>
          <a:off x="0" y="0"/>
          <a:ext cx="0" cy="0"/>
          <a:chOff x="0" y="0"/>
          <a:chExt cx="0" cy="0"/>
        </a:xfrm>
      </p:grpSpPr>
      <p:grpSp>
        <p:nvGrpSpPr>
          <p:cNvPr id="903" name="Google Shape;903;p35"/>
          <p:cNvGrpSpPr/>
          <p:nvPr/>
        </p:nvGrpSpPr>
        <p:grpSpPr>
          <a:xfrm>
            <a:off x="-4" y="3334863"/>
            <a:ext cx="1913818" cy="1808633"/>
            <a:chOff x="1809775" y="3952575"/>
            <a:chExt cx="1737150" cy="1641675"/>
          </a:xfrm>
        </p:grpSpPr>
        <p:sp>
          <p:nvSpPr>
            <p:cNvPr id="904" name="Google Shape;904;p35"/>
            <p:cNvSpPr/>
            <p:nvPr/>
          </p:nvSpPr>
          <p:spPr>
            <a:xfrm>
              <a:off x="1809775" y="3952575"/>
              <a:ext cx="1737150" cy="1641675"/>
            </a:xfrm>
            <a:custGeom>
              <a:avLst/>
              <a:gdLst/>
              <a:ahLst/>
              <a:cxnLst/>
              <a:rect l="l" t="t" r="r" b="b"/>
              <a:pathLst>
                <a:path w="69486" h="65667" extrusionOk="0">
                  <a:moveTo>
                    <a:pt x="119" y="1"/>
                  </a:moveTo>
                  <a:lnTo>
                    <a:pt x="0" y="65547"/>
                  </a:lnTo>
                  <a:lnTo>
                    <a:pt x="69485" y="65667"/>
                  </a:lnTo>
                  <a:lnTo>
                    <a:pt x="119" y="1"/>
                  </a:lnTo>
                  <a:close/>
                </a:path>
              </a:pathLst>
            </a:custGeom>
            <a:solidFill>
              <a:srgbClr val="FFFFFF">
                <a:alpha val="1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5"/>
            <p:cNvSpPr/>
            <p:nvPr/>
          </p:nvSpPr>
          <p:spPr>
            <a:xfrm>
              <a:off x="1809775" y="4367850"/>
              <a:ext cx="1297025" cy="1225900"/>
            </a:xfrm>
            <a:custGeom>
              <a:avLst/>
              <a:gdLst/>
              <a:ahLst/>
              <a:cxnLst/>
              <a:rect l="l" t="t" r="r" b="b"/>
              <a:pathLst>
                <a:path w="51881" h="49036" extrusionOk="0">
                  <a:moveTo>
                    <a:pt x="100" y="0"/>
                  </a:moveTo>
                  <a:lnTo>
                    <a:pt x="0" y="48936"/>
                  </a:lnTo>
                  <a:lnTo>
                    <a:pt x="51880" y="49036"/>
                  </a:lnTo>
                  <a:lnTo>
                    <a:pt x="51880" y="49036"/>
                  </a:lnTo>
                  <a:lnTo>
                    <a:pt x="100" y="0"/>
                  </a:lnTo>
                  <a:close/>
                </a:path>
              </a:pathLst>
            </a:custGeom>
            <a:solidFill>
              <a:srgbClr val="FFFFFF">
                <a:alpha val="9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35"/>
          <p:cNvGrpSpPr/>
          <p:nvPr/>
        </p:nvGrpSpPr>
        <p:grpSpPr>
          <a:xfrm rot="10800000">
            <a:off x="7230184" y="-12"/>
            <a:ext cx="1913818" cy="1808633"/>
            <a:chOff x="1809775" y="3952575"/>
            <a:chExt cx="1737150" cy="1641675"/>
          </a:xfrm>
        </p:grpSpPr>
        <p:sp>
          <p:nvSpPr>
            <p:cNvPr id="907" name="Google Shape;907;p35"/>
            <p:cNvSpPr/>
            <p:nvPr/>
          </p:nvSpPr>
          <p:spPr>
            <a:xfrm>
              <a:off x="1809775" y="3952575"/>
              <a:ext cx="1737150" cy="1641675"/>
            </a:xfrm>
            <a:custGeom>
              <a:avLst/>
              <a:gdLst/>
              <a:ahLst/>
              <a:cxnLst/>
              <a:rect l="l" t="t" r="r" b="b"/>
              <a:pathLst>
                <a:path w="69486" h="65667" extrusionOk="0">
                  <a:moveTo>
                    <a:pt x="119" y="1"/>
                  </a:moveTo>
                  <a:lnTo>
                    <a:pt x="0" y="65547"/>
                  </a:lnTo>
                  <a:lnTo>
                    <a:pt x="69485" y="65667"/>
                  </a:lnTo>
                  <a:lnTo>
                    <a:pt x="119" y="1"/>
                  </a:lnTo>
                  <a:close/>
                </a:path>
              </a:pathLst>
            </a:custGeom>
            <a:solidFill>
              <a:srgbClr val="FFFFFF">
                <a:alpha val="1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5"/>
            <p:cNvSpPr/>
            <p:nvPr/>
          </p:nvSpPr>
          <p:spPr>
            <a:xfrm>
              <a:off x="1809775" y="4367850"/>
              <a:ext cx="1297025" cy="1225900"/>
            </a:xfrm>
            <a:custGeom>
              <a:avLst/>
              <a:gdLst/>
              <a:ahLst/>
              <a:cxnLst/>
              <a:rect l="l" t="t" r="r" b="b"/>
              <a:pathLst>
                <a:path w="51881" h="49036" extrusionOk="0">
                  <a:moveTo>
                    <a:pt x="100" y="0"/>
                  </a:moveTo>
                  <a:lnTo>
                    <a:pt x="0" y="48936"/>
                  </a:lnTo>
                  <a:lnTo>
                    <a:pt x="51880" y="49036"/>
                  </a:lnTo>
                  <a:lnTo>
                    <a:pt x="51880" y="49036"/>
                  </a:lnTo>
                  <a:lnTo>
                    <a:pt x="100" y="0"/>
                  </a:lnTo>
                  <a:close/>
                </a:path>
              </a:pathLst>
            </a:custGeom>
            <a:solidFill>
              <a:srgbClr val="FFFFFF">
                <a:alpha val="9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35"/>
          <p:cNvGrpSpPr/>
          <p:nvPr/>
        </p:nvGrpSpPr>
        <p:grpSpPr>
          <a:xfrm flipH="1">
            <a:off x="7828489" y="312747"/>
            <a:ext cx="1092234" cy="869937"/>
            <a:chOff x="4246625" y="3506675"/>
            <a:chExt cx="1092125" cy="869850"/>
          </a:xfrm>
        </p:grpSpPr>
        <p:sp>
          <p:nvSpPr>
            <p:cNvPr id="910" name="Google Shape;910;p35"/>
            <p:cNvSpPr/>
            <p:nvPr/>
          </p:nvSpPr>
          <p:spPr>
            <a:xfrm>
              <a:off x="5009500" y="3622725"/>
              <a:ext cx="218150" cy="155250"/>
            </a:xfrm>
            <a:custGeom>
              <a:avLst/>
              <a:gdLst/>
              <a:ahLst/>
              <a:cxnLst/>
              <a:rect l="l" t="t" r="r" b="b"/>
              <a:pathLst>
                <a:path w="8726" h="6210" extrusionOk="0">
                  <a:moveTo>
                    <a:pt x="8136" y="1"/>
                  </a:moveTo>
                  <a:cubicBezTo>
                    <a:pt x="7679" y="1"/>
                    <a:pt x="6061" y="123"/>
                    <a:pt x="2607" y="1538"/>
                  </a:cubicBezTo>
                  <a:cubicBezTo>
                    <a:pt x="1" y="2592"/>
                    <a:pt x="4258" y="5616"/>
                    <a:pt x="6008" y="6173"/>
                  </a:cubicBezTo>
                  <a:cubicBezTo>
                    <a:pt x="6083" y="6198"/>
                    <a:pt x="6157" y="6210"/>
                    <a:pt x="6229" y="6210"/>
                  </a:cubicBezTo>
                  <a:cubicBezTo>
                    <a:pt x="7869" y="6210"/>
                    <a:pt x="8726" y="6"/>
                    <a:pt x="8282" y="6"/>
                  </a:cubicBezTo>
                  <a:cubicBezTo>
                    <a:pt x="8280" y="6"/>
                    <a:pt x="8278" y="6"/>
                    <a:pt x="8276" y="6"/>
                  </a:cubicBezTo>
                  <a:cubicBezTo>
                    <a:pt x="8276" y="6"/>
                    <a:pt x="8231" y="1"/>
                    <a:pt x="8136" y="1"/>
                  </a:cubicBezTo>
                  <a:close/>
                </a:path>
              </a:pathLst>
            </a:custGeom>
            <a:solidFill>
              <a:srgbClr val="EA8D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5"/>
            <p:cNvSpPr/>
            <p:nvPr/>
          </p:nvSpPr>
          <p:spPr>
            <a:xfrm>
              <a:off x="5101500" y="3622050"/>
              <a:ext cx="138275" cy="160250"/>
            </a:xfrm>
            <a:custGeom>
              <a:avLst/>
              <a:gdLst/>
              <a:ahLst/>
              <a:cxnLst/>
              <a:rect l="l" t="t" r="r" b="b"/>
              <a:pathLst>
                <a:path w="5531" h="6410" extrusionOk="0">
                  <a:moveTo>
                    <a:pt x="4488" y="1"/>
                  </a:moveTo>
                  <a:cubicBezTo>
                    <a:pt x="3409" y="1"/>
                    <a:pt x="1" y="3057"/>
                    <a:pt x="1" y="3057"/>
                  </a:cubicBezTo>
                  <a:cubicBezTo>
                    <a:pt x="1" y="3057"/>
                    <a:pt x="419" y="4588"/>
                    <a:pt x="1592" y="5682"/>
                  </a:cubicBezTo>
                  <a:cubicBezTo>
                    <a:pt x="2191" y="6271"/>
                    <a:pt x="2962" y="6410"/>
                    <a:pt x="3557" y="6410"/>
                  </a:cubicBezTo>
                  <a:cubicBezTo>
                    <a:pt x="4087" y="6410"/>
                    <a:pt x="4477" y="6299"/>
                    <a:pt x="4477" y="6299"/>
                  </a:cubicBezTo>
                  <a:cubicBezTo>
                    <a:pt x="4477" y="6299"/>
                    <a:pt x="5531" y="272"/>
                    <a:pt x="4596" y="13"/>
                  </a:cubicBezTo>
                  <a:cubicBezTo>
                    <a:pt x="4563" y="5"/>
                    <a:pt x="4527" y="1"/>
                    <a:pt x="4488" y="1"/>
                  </a:cubicBezTo>
                  <a:close/>
                </a:path>
              </a:pathLst>
            </a:custGeom>
            <a:solidFill>
              <a:srgbClr val="BC53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5"/>
            <p:cNvSpPr/>
            <p:nvPr/>
          </p:nvSpPr>
          <p:spPr>
            <a:xfrm>
              <a:off x="4246625" y="3599975"/>
              <a:ext cx="143750" cy="140275"/>
            </a:xfrm>
            <a:custGeom>
              <a:avLst/>
              <a:gdLst/>
              <a:ahLst/>
              <a:cxnLst/>
              <a:rect l="l" t="t" r="r" b="b"/>
              <a:pathLst>
                <a:path w="5750" h="5611" extrusionOk="0">
                  <a:moveTo>
                    <a:pt x="3404" y="1180"/>
                  </a:moveTo>
                  <a:cubicBezTo>
                    <a:pt x="3457" y="1180"/>
                    <a:pt x="3509" y="1185"/>
                    <a:pt x="3561" y="1194"/>
                  </a:cubicBezTo>
                  <a:cubicBezTo>
                    <a:pt x="3601" y="1214"/>
                    <a:pt x="3661" y="1214"/>
                    <a:pt x="3700" y="1254"/>
                  </a:cubicBezTo>
                  <a:cubicBezTo>
                    <a:pt x="3760" y="1274"/>
                    <a:pt x="3800" y="1294"/>
                    <a:pt x="3840" y="1453"/>
                  </a:cubicBezTo>
                  <a:cubicBezTo>
                    <a:pt x="3859" y="1811"/>
                    <a:pt x="3561" y="2448"/>
                    <a:pt x="3044" y="2806"/>
                  </a:cubicBezTo>
                  <a:cubicBezTo>
                    <a:pt x="2964" y="2865"/>
                    <a:pt x="2885" y="2905"/>
                    <a:pt x="2785" y="2965"/>
                  </a:cubicBezTo>
                  <a:cubicBezTo>
                    <a:pt x="2586" y="2249"/>
                    <a:pt x="2646" y="1652"/>
                    <a:pt x="2964" y="1354"/>
                  </a:cubicBezTo>
                  <a:cubicBezTo>
                    <a:pt x="3071" y="1232"/>
                    <a:pt x="3235" y="1180"/>
                    <a:pt x="3404" y="1180"/>
                  </a:cubicBezTo>
                  <a:close/>
                  <a:moveTo>
                    <a:pt x="677" y="1"/>
                  </a:moveTo>
                  <a:lnTo>
                    <a:pt x="677" y="1"/>
                  </a:lnTo>
                  <a:cubicBezTo>
                    <a:pt x="657" y="100"/>
                    <a:pt x="0" y="2607"/>
                    <a:pt x="1671" y="3403"/>
                  </a:cubicBezTo>
                  <a:cubicBezTo>
                    <a:pt x="1872" y="3520"/>
                    <a:pt x="2101" y="3566"/>
                    <a:pt x="2335" y="3566"/>
                  </a:cubicBezTo>
                  <a:cubicBezTo>
                    <a:pt x="2379" y="3566"/>
                    <a:pt x="2423" y="3565"/>
                    <a:pt x="2467" y="3562"/>
                  </a:cubicBezTo>
                  <a:cubicBezTo>
                    <a:pt x="3044" y="4875"/>
                    <a:pt x="4556" y="5392"/>
                    <a:pt x="5272" y="5551"/>
                  </a:cubicBezTo>
                  <a:cubicBezTo>
                    <a:pt x="5491" y="5591"/>
                    <a:pt x="5650" y="5611"/>
                    <a:pt x="5670" y="5611"/>
                  </a:cubicBezTo>
                  <a:lnTo>
                    <a:pt x="5749" y="5113"/>
                  </a:lnTo>
                  <a:cubicBezTo>
                    <a:pt x="5709" y="5113"/>
                    <a:pt x="3661" y="4815"/>
                    <a:pt x="2964" y="3403"/>
                  </a:cubicBezTo>
                  <a:cubicBezTo>
                    <a:pt x="3084" y="3363"/>
                    <a:pt x="3203" y="3283"/>
                    <a:pt x="3322" y="3204"/>
                  </a:cubicBezTo>
                  <a:cubicBezTo>
                    <a:pt x="3959" y="2766"/>
                    <a:pt x="4397" y="1970"/>
                    <a:pt x="4317" y="1393"/>
                  </a:cubicBezTo>
                  <a:cubicBezTo>
                    <a:pt x="4297" y="1115"/>
                    <a:pt x="4158" y="896"/>
                    <a:pt x="3899" y="797"/>
                  </a:cubicBezTo>
                  <a:cubicBezTo>
                    <a:pt x="3731" y="724"/>
                    <a:pt x="3561" y="688"/>
                    <a:pt x="3395" y="688"/>
                  </a:cubicBezTo>
                  <a:cubicBezTo>
                    <a:pt x="3108" y="688"/>
                    <a:pt x="2833" y="794"/>
                    <a:pt x="2606" y="995"/>
                  </a:cubicBezTo>
                  <a:cubicBezTo>
                    <a:pt x="2169" y="1393"/>
                    <a:pt x="2029" y="2169"/>
                    <a:pt x="2288" y="3064"/>
                  </a:cubicBezTo>
                  <a:cubicBezTo>
                    <a:pt x="2149" y="3064"/>
                    <a:pt x="2009" y="3025"/>
                    <a:pt x="1870" y="2965"/>
                  </a:cubicBezTo>
                  <a:cubicBezTo>
                    <a:pt x="577" y="2328"/>
                    <a:pt x="1154" y="160"/>
                    <a:pt x="1154" y="120"/>
                  </a:cubicBezTo>
                  <a:lnTo>
                    <a:pt x="677" y="1"/>
                  </a:lnTo>
                  <a:close/>
                </a:path>
              </a:pathLst>
            </a:custGeom>
            <a:solidFill>
              <a:srgbClr val="EA8D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5"/>
            <p:cNvSpPr/>
            <p:nvPr/>
          </p:nvSpPr>
          <p:spPr>
            <a:xfrm>
              <a:off x="4689725" y="4231075"/>
              <a:ext cx="137775" cy="112075"/>
            </a:xfrm>
            <a:custGeom>
              <a:avLst/>
              <a:gdLst/>
              <a:ahLst/>
              <a:cxnLst/>
              <a:rect l="l" t="t" r="r" b="b"/>
              <a:pathLst>
                <a:path w="5511" h="4483" extrusionOk="0">
                  <a:moveTo>
                    <a:pt x="1" y="1"/>
                  </a:moveTo>
                  <a:cubicBezTo>
                    <a:pt x="1" y="1"/>
                    <a:pt x="259" y="3263"/>
                    <a:pt x="697" y="3701"/>
                  </a:cubicBezTo>
                  <a:cubicBezTo>
                    <a:pt x="1097" y="4084"/>
                    <a:pt x="2458" y="4482"/>
                    <a:pt x="3271" y="4482"/>
                  </a:cubicBezTo>
                  <a:cubicBezTo>
                    <a:pt x="3387" y="4482"/>
                    <a:pt x="3492" y="4474"/>
                    <a:pt x="3581" y="4457"/>
                  </a:cubicBezTo>
                  <a:cubicBezTo>
                    <a:pt x="4317" y="4278"/>
                    <a:pt x="5511" y="1135"/>
                    <a:pt x="5511" y="1135"/>
                  </a:cubicBezTo>
                  <a:cubicBezTo>
                    <a:pt x="5511" y="1135"/>
                    <a:pt x="1154" y="279"/>
                    <a:pt x="1" y="1"/>
                  </a:cubicBezTo>
                  <a:close/>
                </a:path>
              </a:pathLst>
            </a:custGeom>
            <a:solidFill>
              <a:srgbClr val="EA8D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5"/>
            <p:cNvSpPr/>
            <p:nvPr/>
          </p:nvSpPr>
          <p:spPr>
            <a:xfrm>
              <a:off x="4557450" y="4177875"/>
              <a:ext cx="135775" cy="118650"/>
            </a:xfrm>
            <a:custGeom>
              <a:avLst/>
              <a:gdLst/>
              <a:ahLst/>
              <a:cxnLst/>
              <a:rect l="l" t="t" r="r" b="b"/>
              <a:pathLst>
                <a:path w="5431" h="4746" extrusionOk="0">
                  <a:moveTo>
                    <a:pt x="0" y="0"/>
                  </a:moveTo>
                  <a:cubicBezTo>
                    <a:pt x="0" y="0"/>
                    <a:pt x="0" y="3263"/>
                    <a:pt x="418" y="3760"/>
                  </a:cubicBezTo>
                  <a:cubicBezTo>
                    <a:pt x="822" y="4219"/>
                    <a:pt x="2260" y="4746"/>
                    <a:pt x="3073" y="4746"/>
                  </a:cubicBezTo>
                  <a:cubicBezTo>
                    <a:pt x="3141" y="4746"/>
                    <a:pt x="3205" y="4742"/>
                    <a:pt x="3263" y="4735"/>
                  </a:cubicBezTo>
                  <a:cubicBezTo>
                    <a:pt x="3999" y="4615"/>
                    <a:pt x="5431" y="1592"/>
                    <a:pt x="5431" y="1592"/>
                  </a:cubicBezTo>
                  <a:cubicBezTo>
                    <a:pt x="5431" y="1592"/>
                    <a:pt x="1114" y="358"/>
                    <a:pt x="0" y="0"/>
                  </a:cubicBezTo>
                  <a:close/>
                </a:path>
              </a:pathLst>
            </a:custGeom>
            <a:solidFill>
              <a:srgbClr val="EA8D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5"/>
            <p:cNvSpPr/>
            <p:nvPr/>
          </p:nvSpPr>
          <p:spPr>
            <a:xfrm>
              <a:off x="4299325" y="3506675"/>
              <a:ext cx="1039425" cy="869850"/>
            </a:xfrm>
            <a:custGeom>
              <a:avLst/>
              <a:gdLst/>
              <a:ahLst/>
              <a:cxnLst/>
              <a:rect l="l" t="t" r="r" b="b"/>
              <a:pathLst>
                <a:path w="41577" h="34794" extrusionOk="0">
                  <a:moveTo>
                    <a:pt x="17381" y="0"/>
                  </a:moveTo>
                  <a:cubicBezTo>
                    <a:pt x="13123" y="0"/>
                    <a:pt x="10188" y="1491"/>
                    <a:pt x="6904" y="3733"/>
                  </a:cubicBezTo>
                  <a:cubicBezTo>
                    <a:pt x="1871" y="7174"/>
                    <a:pt x="1" y="14634"/>
                    <a:pt x="2149" y="19269"/>
                  </a:cubicBezTo>
                  <a:cubicBezTo>
                    <a:pt x="4258" y="23924"/>
                    <a:pt x="7958" y="30170"/>
                    <a:pt x="7958" y="30170"/>
                  </a:cubicBezTo>
                  <a:cubicBezTo>
                    <a:pt x="7958" y="30170"/>
                    <a:pt x="8692" y="32054"/>
                    <a:pt x="10749" y="32054"/>
                  </a:cubicBezTo>
                  <a:cubicBezTo>
                    <a:pt x="11158" y="32054"/>
                    <a:pt x="11618" y="31979"/>
                    <a:pt x="12135" y="31801"/>
                  </a:cubicBezTo>
                  <a:lnTo>
                    <a:pt x="13230" y="29394"/>
                  </a:lnTo>
                  <a:cubicBezTo>
                    <a:pt x="13230" y="29394"/>
                    <a:pt x="18678" y="31146"/>
                    <a:pt x="20900" y="31146"/>
                  </a:cubicBezTo>
                  <a:cubicBezTo>
                    <a:pt x="20937" y="31146"/>
                    <a:pt x="20973" y="31146"/>
                    <a:pt x="21008" y="31145"/>
                  </a:cubicBezTo>
                  <a:lnTo>
                    <a:pt x="21008" y="31145"/>
                  </a:lnTo>
                  <a:cubicBezTo>
                    <a:pt x="21008" y="31145"/>
                    <a:pt x="20809" y="33075"/>
                    <a:pt x="20888" y="34049"/>
                  </a:cubicBezTo>
                  <a:cubicBezTo>
                    <a:pt x="20925" y="34414"/>
                    <a:pt x="21770" y="34793"/>
                    <a:pt x="22689" y="34793"/>
                  </a:cubicBezTo>
                  <a:cubicBezTo>
                    <a:pt x="23276" y="34793"/>
                    <a:pt x="23893" y="34639"/>
                    <a:pt x="24350" y="34228"/>
                  </a:cubicBezTo>
                  <a:cubicBezTo>
                    <a:pt x="25523" y="33154"/>
                    <a:pt x="27910" y="30548"/>
                    <a:pt x="27910" y="30548"/>
                  </a:cubicBezTo>
                  <a:cubicBezTo>
                    <a:pt x="27910" y="30548"/>
                    <a:pt x="41577" y="28460"/>
                    <a:pt x="37001" y="10775"/>
                  </a:cubicBezTo>
                  <a:cubicBezTo>
                    <a:pt x="37001" y="10775"/>
                    <a:pt x="34773" y="4051"/>
                    <a:pt x="25444" y="1346"/>
                  </a:cubicBezTo>
                  <a:cubicBezTo>
                    <a:pt x="22227" y="413"/>
                    <a:pt x="19621" y="0"/>
                    <a:pt x="17381" y="0"/>
                  </a:cubicBezTo>
                  <a:close/>
                </a:path>
              </a:pathLst>
            </a:custGeom>
            <a:solidFill>
              <a:srgbClr val="FBC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5"/>
            <p:cNvSpPr/>
            <p:nvPr/>
          </p:nvSpPr>
          <p:spPr>
            <a:xfrm>
              <a:off x="4760850" y="3580850"/>
              <a:ext cx="177075" cy="178475"/>
            </a:xfrm>
            <a:custGeom>
              <a:avLst/>
              <a:gdLst/>
              <a:ahLst/>
              <a:cxnLst/>
              <a:rect l="l" t="t" r="r" b="b"/>
              <a:pathLst>
                <a:path w="7083" h="7139" extrusionOk="0">
                  <a:moveTo>
                    <a:pt x="737" y="1"/>
                  </a:moveTo>
                  <a:cubicBezTo>
                    <a:pt x="667" y="1"/>
                    <a:pt x="613" y="16"/>
                    <a:pt x="577" y="50"/>
                  </a:cubicBezTo>
                  <a:cubicBezTo>
                    <a:pt x="0" y="726"/>
                    <a:pt x="1075" y="7132"/>
                    <a:pt x="1075" y="7132"/>
                  </a:cubicBezTo>
                  <a:cubicBezTo>
                    <a:pt x="1075" y="7132"/>
                    <a:pt x="1137" y="7138"/>
                    <a:pt x="1253" y="7138"/>
                  </a:cubicBezTo>
                  <a:cubicBezTo>
                    <a:pt x="1711" y="7138"/>
                    <a:pt x="3013" y="7037"/>
                    <a:pt x="4695" y="6037"/>
                  </a:cubicBezTo>
                  <a:cubicBezTo>
                    <a:pt x="7082" y="5023"/>
                    <a:pt x="6505" y="3869"/>
                    <a:pt x="6505" y="3869"/>
                  </a:cubicBezTo>
                  <a:cubicBezTo>
                    <a:pt x="6505" y="3869"/>
                    <a:pt x="6346" y="3611"/>
                    <a:pt x="6107" y="3431"/>
                  </a:cubicBezTo>
                  <a:cubicBezTo>
                    <a:pt x="5037" y="2546"/>
                    <a:pt x="1623" y="1"/>
                    <a:pt x="737" y="1"/>
                  </a:cubicBezTo>
                  <a:close/>
                </a:path>
              </a:pathLst>
            </a:custGeom>
            <a:solidFill>
              <a:srgbClr val="EA8D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5"/>
            <p:cNvSpPr/>
            <p:nvPr/>
          </p:nvSpPr>
          <p:spPr>
            <a:xfrm>
              <a:off x="4754800" y="3581425"/>
              <a:ext cx="173750" cy="178175"/>
            </a:xfrm>
            <a:custGeom>
              <a:avLst/>
              <a:gdLst/>
              <a:ahLst/>
              <a:cxnLst/>
              <a:rect l="l" t="t" r="r" b="b"/>
              <a:pathLst>
                <a:path w="6950" h="7127" extrusionOk="0">
                  <a:moveTo>
                    <a:pt x="866" y="0"/>
                  </a:moveTo>
                  <a:cubicBezTo>
                    <a:pt x="840" y="0"/>
                    <a:pt x="824" y="9"/>
                    <a:pt x="819" y="27"/>
                  </a:cubicBezTo>
                  <a:cubicBezTo>
                    <a:pt x="819" y="27"/>
                    <a:pt x="83" y="1200"/>
                    <a:pt x="24" y="5636"/>
                  </a:cubicBezTo>
                  <a:cubicBezTo>
                    <a:pt x="0" y="6733"/>
                    <a:pt x="673" y="7126"/>
                    <a:pt x="1577" y="7126"/>
                  </a:cubicBezTo>
                  <a:cubicBezTo>
                    <a:pt x="2970" y="7126"/>
                    <a:pt x="4909" y="6193"/>
                    <a:pt x="5693" y="5457"/>
                  </a:cubicBezTo>
                  <a:cubicBezTo>
                    <a:pt x="6950" y="4334"/>
                    <a:pt x="1441" y="0"/>
                    <a:pt x="866" y="0"/>
                  </a:cubicBezTo>
                  <a:close/>
                </a:path>
              </a:pathLst>
            </a:custGeom>
            <a:solidFill>
              <a:srgbClr val="BC53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5"/>
            <p:cNvSpPr/>
            <p:nvPr/>
          </p:nvSpPr>
          <p:spPr>
            <a:xfrm>
              <a:off x="5106475" y="3821250"/>
              <a:ext cx="77600" cy="49400"/>
            </a:xfrm>
            <a:custGeom>
              <a:avLst/>
              <a:gdLst/>
              <a:ahLst/>
              <a:cxnLst/>
              <a:rect l="l" t="t" r="r" b="b"/>
              <a:pathLst>
                <a:path w="3104" h="1976" extrusionOk="0">
                  <a:moveTo>
                    <a:pt x="1536" y="1"/>
                  </a:moveTo>
                  <a:cubicBezTo>
                    <a:pt x="1515" y="1"/>
                    <a:pt x="1494" y="1"/>
                    <a:pt x="1473" y="2"/>
                  </a:cubicBezTo>
                  <a:cubicBezTo>
                    <a:pt x="140" y="62"/>
                    <a:pt x="21" y="1693"/>
                    <a:pt x="21" y="1693"/>
                  </a:cubicBezTo>
                  <a:cubicBezTo>
                    <a:pt x="1" y="1792"/>
                    <a:pt x="21" y="1832"/>
                    <a:pt x="100" y="1832"/>
                  </a:cubicBezTo>
                  <a:cubicBezTo>
                    <a:pt x="200" y="1832"/>
                    <a:pt x="239" y="1792"/>
                    <a:pt x="239" y="1753"/>
                  </a:cubicBezTo>
                  <a:cubicBezTo>
                    <a:pt x="239" y="1693"/>
                    <a:pt x="379" y="320"/>
                    <a:pt x="1473" y="281"/>
                  </a:cubicBezTo>
                  <a:cubicBezTo>
                    <a:pt x="1493" y="280"/>
                    <a:pt x="1512" y="279"/>
                    <a:pt x="1532" y="279"/>
                  </a:cubicBezTo>
                  <a:cubicBezTo>
                    <a:pt x="2576" y="279"/>
                    <a:pt x="2825" y="1833"/>
                    <a:pt x="2825" y="1872"/>
                  </a:cubicBezTo>
                  <a:cubicBezTo>
                    <a:pt x="2825" y="1924"/>
                    <a:pt x="2885" y="1975"/>
                    <a:pt x="2953" y="1975"/>
                  </a:cubicBezTo>
                  <a:cubicBezTo>
                    <a:pt x="2963" y="1975"/>
                    <a:pt x="2974" y="1974"/>
                    <a:pt x="2985" y="1971"/>
                  </a:cubicBezTo>
                  <a:cubicBezTo>
                    <a:pt x="3064" y="1971"/>
                    <a:pt x="3104" y="1892"/>
                    <a:pt x="3084" y="1812"/>
                  </a:cubicBezTo>
                  <a:cubicBezTo>
                    <a:pt x="3084" y="1754"/>
                    <a:pt x="2795" y="1"/>
                    <a:pt x="1536" y="1"/>
                  </a:cubicBezTo>
                  <a:close/>
                </a:path>
              </a:pathLst>
            </a:custGeom>
            <a:solidFill>
              <a:srgbClr val="BC53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5"/>
            <p:cNvSpPr/>
            <p:nvPr/>
          </p:nvSpPr>
          <p:spPr>
            <a:xfrm>
              <a:off x="4929925" y="3812300"/>
              <a:ext cx="90050" cy="58350"/>
            </a:xfrm>
            <a:custGeom>
              <a:avLst/>
              <a:gdLst/>
              <a:ahLst/>
              <a:cxnLst/>
              <a:rect l="l" t="t" r="r" b="b"/>
              <a:pathLst>
                <a:path w="3602" h="2334" extrusionOk="0">
                  <a:moveTo>
                    <a:pt x="1774" y="1"/>
                  </a:moveTo>
                  <a:cubicBezTo>
                    <a:pt x="1753" y="1"/>
                    <a:pt x="1732" y="1"/>
                    <a:pt x="1712" y="2"/>
                  </a:cubicBezTo>
                  <a:cubicBezTo>
                    <a:pt x="180" y="82"/>
                    <a:pt x="21" y="2051"/>
                    <a:pt x="21" y="2051"/>
                  </a:cubicBezTo>
                  <a:cubicBezTo>
                    <a:pt x="1" y="2150"/>
                    <a:pt x="41" y="2190"/>
                    <a:pt x="100" y="2190"/>
                  </a:cubicBezTo>
                  <a:cubicBezTo>
                    <a:pt x="200" y="2190"/>
                    <a:pt x="240" y="2150"/>
                    <a:pt x="240" y="2111"/>
                  </a:cubicBezTo>
                  <a:cubicBezTo>
                    <a:pt x="240" y="2031"/>
                    <a:pt x="399" y="360"/>
                    <a:pt x="1712" y="281"/>
                  </a:cubicBezTo>
                  <a:cubicBezTo>
                    <a:pt x="1731" y="280"/>
                    <a:pt x="1750" y="279"/>
                    <a:pt x="1769" y="279"/>
                  </a:cubicBezTo>
                  <a:cubicBezTo>
                    <a:pt x="3033" y="279"/>
                    <a:pt x="3323" y="2210"/>
                    <a:pt x="3323" y="2230"/>
                  </a:cubicBezTo>
                  <a:cubicBezTo>
                    <a:pt x="3323" y="2282"/>
                    <a:pt x="3383" y="2333"/>
                    <a:pt x="3450" y="2333"/>
                  </a:cubicBezTo>
                  <a:cubicBezTo>
                    <a:pt x="3461" y="2333"/>
                    <a:pt x="3471" y="2332"/>
                    <a:pt x="3482" y="2329"/>
                  </a:cubicBezTo>
                  <a:cubicBezTo>
                    <a:pt x="3562" y="2329"/>
                    <a:pt x="3601" y="2250"/>
                    <a:pt x="3582" y="2170"/>
                  </a:cubicBezTo>
                  <a:cubicBezTo>
                    <a:pt x="3562" y="2072"/>
                    <a:pt x="3233" y="1"/>
                    <a:pt x="1774" y="1"/>
                  </a:cubicBezTo>
                  <a:close/>
                </a:path>
              </a:pathLst>
            </a:custGeom>
            <a:solidFill>
              <a:srgbClr val="BC53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5"/>
            <p:cNvSpPr/>
            <p:nvPr/>
          </p:nvSpPr>
          <p:spPr>
            <a:xfrm>
              <a:off x="4666850" y="3526875"/>
              <a:ext cx="348650" cy="82575"/>
            </a:xfrm>
            <a:custGeom>
              <a:avLst/>
              <a:gdLst/>
              <a:ahLst/>
              <a:cxnLst/>
              <a:rect l="l" t="t" r="r" b="b"/>
              <a:pathLst>
                <a:path w="13946" h="3303" extrusionOk="0">
                  <a:moveTo>
                    <a:pt x="2985" y="1"/>
                  </a:moveTo>
                  <a:lnTo>
                    <a:pt x="1" y="677"/>
                  </a:lnTo>
                  <a:cubicBezTo>
                    <a:pt x="345" y="648"/>
                    <a:pt x="693" y="634"/>
                    <a:pt x="1043" y="634"/>
                  </a:cubicBezTo>
                  <a:cubicBezTo>
                    <a:pt x="5932" y="634"/>
                    <a:pt x="11061" y="3303"/>
                    <a:pt x="11061" y="3303"/>
                  </a:cubicBezTo>
                  <a:lnTo>
                    <a:pt x="13945" y="2845"/>
                  </a:lnTo>
                  <a:cubicBezTo>
                    <a:pt x="8574" y="239"/>
                    <a:pt x="2965" y="21"/>
                    <a:pt x="2985" y="1"/>
                  </a:cubicBezTo>
                  <a:close/>
                </a:path>
              </a:pathLst>
            </a:custGeom>
            <a:solidFill>
              <a:srgbClr val="EA8D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5"/>
            <p:cNvSpPr/>
            <p:nvPr/>
          </p:nvSpPr>
          <p:spPr>
            <a:xfrm>
              <a:off x="4950325" y="3911375"/>
              <a:ext cx="306375" cy="246225"/>
            </a:xfrm>
            <a:custGeom>
              <a:avLst/>
              <a:gdLst/>
              <a:ahLst/>
              <a:cxnLst/>
              <a:rect l="l" t="t" r="r" b="b"/>
              <a:pathLst>
                <a:path w="12255" h="9849" extrusionOk="0">
                  <a:moveTo>
                    <a:pt x="5786" y="1"/>
                  </a:moveTo>
                  <a:cubicBezTo>
                    <a:pt x="3330" y="1"/>
                    <a:pt x="1171" y="1429"/>
                    <a:pt x="657" y="3618"/>
                  </a:cubicBezTo>
                  <a:cubicBezTo>
                    <a:pt x="0" y="6244"/>
                    <a:pt x="1970" y="8949"/>
                    <a:pt x="4993" y="9666"/>
                  </a:cubicBezTo>
                  <a:cubicBezTo>
                    <a:pt x="5506" y="9790"/>
                    <a:pt x="6018" y="9849"/>
                    <a:pt x="6516" y="9849"/>
                  </a:cubicBezTo>
                  <a:cubicBezTo>
                    <a:pt x="8976" y="9849"/>
                    <a:pt x="11125" y="8411"/>
                    <a:pt x="11638" y="6244"/>
                  </a:cubicBezTo>
                  <a:cubicBezTo>
                    <a:pt x="12254" y="3618"/>
                    <a:pt x="10325" y="893"/>
                    <a:pt x="7281" y="177"/>
                  </a:cubicBezTo>
                  <a:cubicBezTo>
                    <a:pt x="6778" y="58"/>
                    <a:pt x="6276" y="1"/>
                    <a:pt x="5786" y="1"/>
                  </a:cubicBezTo>
                  <a:close/>
                </a:path>
              </a:pathLst>
            </a:custGeom>
            <a:solidFill>
              <a:srgbClr val="EA8D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5"/>
            <p:cNvSpPr/>
            <p:nvPr/>
          </p:nvSpPr>
          <p:spPr>
            <a:xfrm>
              <a:off x="5060225" y="3984800"/>
              <a:ext cx="39825" cy="72850"/>
            </a:xfrm>
            <a:custGeom>
              <a:avLst/>
              <a:gdLst/>
              <a:ahLst/>
              <a:cxnLst/>
              <a:rect l="l" t="t" r="r" b="b"/>
              <a:pathLst>
                <a:path w="1593" h="2914" extrusionOk="0">
                  <a:moveTo>
                    <a:pt x="905" y="1"/>
                  </a:moveTo>
                  <a:cubicBezTo>
                    <a:pt x="543" y="1"/>
                    <a:pt x="175" y="598"/>
                    <a:pt x="80" y="1358"/>
                  </a:cubicBezTo>
                  <a:cubicBezTo>
                    <a:pt x="1" y="2173"/>
                    <a:pt x="239" y="2849"/>
                    <a:pt x="637" y="2909"/>
                  </a:cubicBezTo>
                  <a:cubicBezTo>
                    <a:pt x="653" y="2912"/>
                    <a:pt x="669" y="2913"/>
                    <a:pt x="684" y="2913"/>
                  </a:cubicBezTo>
                  <a:cubicBezTo>
                    <a:pt x="1029" y="2913"/>
                    <a:pt x="1398" y="2298"/>
                    <a:pt x="1493" y="1537"/>
                  </a:cubicBezTo>
                  <a:cubicBezTo>
                    <a:pt x="1592" y="741"/>
                    <a:pt x="1353" y="45"/>
                    <a:pt x="956" y="5"/>
                  </a:cubicBezTo>
                  <a:cubicBezTo>
                    <a:pt x="939" y="2"/>
                    <a:pt x="922" y="1"/>
                    <a:pt x="905" y="1"/>
                  </a:cubicBezTo>
                  <a:close/>
                </a:path>
              </a:pathLst>
            </a:custGeom>
            <a:solidFill>
              <a:srgbClr val="BC53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5"/>
            <p:cNvSpPr/>
            <p:nvPr/>
          </p:nvSpPr>
          <p:spPr>
            <a:xfrm>
              <a:off x="5135325" y="3988350"/>
              <a:ext cx="40300" cy="73225"/>
            </a:xfrm>
            <a:custGeom>
              <a:avLst/>
              <a:gdLst/>
              <a:ahLst/>
              <a:cxnLst/>
              <a:rect l="l" t="t" r="r" b="b"/>
              <a:pathLst>
                <a:path w="1612" h="2929" extrusionOk="0">
                  <a:moveTo>
                    <a:pt x="921" y="0"/>
                  </a:moveTo>
                  <a:cubicBezTo>
                    <a:pt x="553" y="0"/>
                    <a:pt x="176" y="603"/>
                    <a:pt x="80" y="1375"/>
                  </a:cubicBezTo>
                  <a:cubicBezTo>
                    <a:pt x="1" y="2170"/>
                    <a:pt x="239" y="2867"/>
                    <a:pt x="637" y="2926"/>
                  </a:cubicBezTo>
                  <a:cubicBezTo>
                    <a:pt x="648" y="2928"/>
                    <a:pt x="659" y="2928"/>
                    <a:pt x="670" y="2928"/>
                  </a:cubicBezTo>
                  <a:cubicBezTo>
                    <a:pt x="1020" y="2928"/>
                    <a:pt x="1415" y="2325"/>
                    <a:pt x="1492" y="1554"/>
                  </a:cubicBezTo>
                  <a:cubicBezTo>
                    <a:pt x="1612" y="758"/>
                    <a:pt x="1353" y="62"/>
                    <a:pt x="955" y="2"/>
                  </a:cubicBezTo>
                  <a:cubicBezTo>
                    <a:pt x="944" y="1"/>
                    <a:pt x="932" y="0"/>
                    <a:pt x="921" y="0"/>
                  </a:cubicBezTo>
                  <a:close/>
                </a:path>
              </a:pathLst>
            </a:custGeom>
            <a:solidFill>
              <a:srgbClr val="BC53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35"/>
          <p:cNvGrpSpPr/>
          <p:nvPr/>
        </p:nvGrpSpPr>
        <p:grpSpPr>
          <a:xfrm rot="-5400000">
            <a:off x="7684590" y="57419"/>
            <a:ext cx="1380051" cy="1380570"/>
            <a:chOff x="2416000" y="1808150"/>
            <a:chExt cx="2662650" cy="2663650"/>
          </a:xfrm>
        </p:grpSpPr>
        <p:sp>
          <p:nvSpPr>
            <p:cNvPr id="925" name="Google Shape;925;p35"/>
            <p:cNvSpPr/>
            <p:nvPr/>
          </p:nvSpPr>
          <p:spPr>
            <a:xfrm>
              <a:off x="2416000" y="1808150"/>
              <a:ext cx="1883350" cy="1559600"/>
            </a:xfrm>
            <a:custGeom>
              <a:avLst/>
              <a:gdLst/>
              <a:ahLst/>
              <a:cxnLst/>
              <a:rect l="l" t="t" r="r" b="b"/>
              <a:pathLst>
                <a:path w="75334" h="62384" fill="none" extrusionOk="0">
                  <a:moveTo>
                    <a:pt x="776" y="62384"/>
                  </a:moveTo>
                  <a:cubicBezTo>
                    <a:pt x="279" y="59420"/>
                    <a:pt x="0" y="56376"/>
                    <a:pt x="0" y="53273"/>
                  </a:cubicBezTo>
                  <a:cubicBezTo>
                    <a:pt x="0" y="23852"/>
                    <a:pt x="23852" y="0"/>
                    <a:pt x="53253" y="0"/>
                  </a:cubicBezTo>
                  <a:cubicBezTo>
                    <a:pt x="61150" y="0"/>
                    <a:pt x="68630" y="1731"/>
                    <a:pt x="75334" y="4775"/>
                  </a:cubicBezTo>
                </a:path>
              </a:pathLst>
            </a:custGeom>
            <a:noFill/>
            <a:ln w="18900" cap="flat" cmpd="sng">
              <a:solidFill>
                <a:schemeClr val="accent3"/>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5"/>
            <p:cNvSpPr/>
            <p:nvPr/>
          </p:nvSpPr>
          <p:spPr>
            <a:xfrm>
              <a:off x="2577625" y="3778025"/>
              <a:ext cx="1721725" cy="693775"/>
            </a:xfrm>
            <a:custGeom>
              <a:avLst/>
              <a:gdLst/>
              <a:ahLst/>
              <a:cxnLst/>
              <a:rect l="l" t="t" r="r" b="b"/>
              <a:pathLst>
                <a:path w="68869" h="27751" fill="none" extrusionOk="0">
                  <a:moveTo>
                    <a:pt x="68869" y="22977"/>
                  </a:moveTo>
                  <a:cubicBezTo>
                    <a:pt x="62145" y="26060"/>
                    <a:pt x="54646" y="27751"/>
                    <a:pt x="46768" y="27751"/>
                  </a:cubicBezTo>
                  <a:cubicBezTo>
                    <a:pt x="26597" y="27751"/>
                    <a:pt x="9052" y="16531"/>
                    <a:pt x="0" y="0"/>
                  </a:cubicBezTo>
                </a:path>
              </a:pathLst>
            </a:custGeom>
            <a:noFill/>
            <a:ln w="18900" cap="flat" cmpd="sng">
              <a:solidFill>
                <a:schemeClr val="accent3"/>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5"/>
            <p:cNvSpPr/>
            <p:nvPr/>
          </p:nvSpPr>
          <p:spPr>
            <a:xfrm>
              <a:off x="4400800" y="3343375"/>
              <a:ext cx="661950" cy="956850"/>
            </a:xfrm>
            <a:custGeom>
              <a:avLst/>
              <a:gdLst/>
              <a:ahLst/>
              <a:cxnLst/>
              <a:rect l="l" t="t" r="r" b="b"/>
              <a:pathLst>
                <a:path w="26478" h="38274" fill="none" extrusionOk="0">
                  <a:moveTo>
                    <a:pt x="26477" y="0"/>
                  </a:moveTo>
                  <a:cubicBezTo>
                    <a:pt x="23971" y="16432"/>
                    <a:pt x="13925" y="30396"/>
                    <a:pt x="0" y="38274"/>
                  </a:cubicBezTo>
                </a:path>
              </a:pathLst>
            </a:custGeom>
            <a:noFill/>
            <a:ln w="18900" cap="flat" cmpd="sng">
              <a:solidFill>
                <a:schemeClr val="accent3"/>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5"/>
            <p:cNvSpPr/>
            <p:nvPr/>
          </p:nvSpPr>
          <p:spPr>
            <a:xfrm>
              <a:off x="4464450" y="2018500"/>
              <a:ext cx="614200" cy="1121975"/>
            </a:xfrm>
            <a:custGeom>
              <a:avLst/>
              <a:gdLst/>
              <a:ahLst/>
              <a:cxnLst/>
              <a:rect l="l" t="t" r="r" b="b"/>
              <a:pathLst>
                <a:path w="24568" h="44879" fill="none" extrusionOk="0">
                  <a:moveTo>
                    <a:pt x="0" y="1"/>
                  </a:moveTo>
                  <a:cubicBezTo>
                    <a:pt x="14761" y="9470"/>
                    <a:pt x="24568" y="26041"/>
                    <a:pt x="24568" y="44879"/>
                  </a:cubicBezTo>
                </a:path>
              </a:pathLst>
            </a:custGeom>
            <a:noFill/>
            <a:ln w="18900" cap="flat" cmpd="sng">
              <a:solidFill>
                <a:schemeClr val="accent3"/>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1"/>
        <p:cNvGrpSpPr/>
        <p:nvPr/>
      </p:nvGrpSpPr>
      <p:grpSpPr>
        <a:xfrm>
          <a:off x="0" y="0"/>
          <a:ext cx="0" cy="0"/>
          <a:chOff x="0" y="0"/>
          <a:chExt cx="0" cy="0"/>
        </a:xfrm>
      </p:grpSpPr>
      <p:sp>
        <p:nvSpPr>
          <p:cNvPr id="32" name="Google Shape;32;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 name="Google Shape;33;p4"/>
          <p:cNvSpPr txBox="1">
            <a:spLocks noGrp="1"/>
          </p:cNvSpPr>
          <p:nvPr>
            <p:ph type="body" idx="1"/>
          </p:nvPr>
        </p:nvSpPr>
        <p:spPr>
          <a:xfrm>
            <a:off x="713225" y="1340001"/>
            <a:ext cx="7704000" cy="451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sz="1200"/>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grpSp>
        <p:nvGrpSpPr>
          <p:cNvPr id="34" name="Google Shape;34;p4"/>
          <p:cNvGrpSpPr/>
          <p:nvPr/>
        </p:nvGrpSpPr>
        <p:grpSpPr>
          <a:xfrm>
            <a:off x="5300607" y="-2919602"/>
            <a:ext cx="5936455" cy="5936483"/>
            <a:chOff x="1550175" y="-2587150"/>
            <a:chExt cx="5388450" cy="5388475"/>
          </a:xfrm>
        </p:grpSpPr>
        <p:sp>
          <p:nvSpPr>
            <p:cNvPr id="35" name="Google Shape;35;p4"/>
            <p:cNvSpPr/>
            <p:nvPr/>
          </p:nvSpPr>
          <p:spPr>
            <a:xfrm>
              <a:off x="1550175" y="-1634800"/>
              <a:ext cx="4436075" cy="4436125"/>
            </a:xfrm>
            <a:custGeom>
              <a:avLst/>
              <a:gdLst/>
              <a:ahLst/>
              <a:cxnLst/>
              <a:rect l="l" t="t" r="r" b="b"/>
              <a:pathLst>
                <a:path w="177443" h="177445" extrusionOk="0">
                  <a:moveTo>
                    <a:pt x="20728" y="1"/>
                  </a:moveTo>
                  <a:lnTo>
                    <a:pt x="0" y="20729"/>
                  </a:lnTo>
                  <a:lnTo>
                    <a:pt x="156715" y="177444"/>
                  </a:lnTo>
                  <a:lnTo>
                    <a:pt x="177443" y="156716"/>
                  </a:lnTo>
                  <a:lnTo>
                    <a:pt x="20728" y="1"/>
                  </a:lnTo>
                  <a:close/>
                </a:path>
              </a:pathLst>
            </a:custGeom>
            <a:solidFill>
              <a:srgbClr val="FFFFFF">
                <a:alpha val="11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a:off x="2068375" y="-2079900"/>
              <a:ext cx="4363475" cy="4363500"/>
            </a:xfrm>
            <a:custGeom>
              <a:avLst/>
              <a:gdLst/>
              <a:ahLst/>
              <a:cxnLst/>
              <a:rect l="l" t="t" r="r" b="b"/>
              <a:pathLst>
                <a:path w="174539" h="174540" extrusionOk="0">
                  <a:moveTo>
                    <a:pt x="17804" y="1"/>
                  </a:moveTo>
                  <a:lnTo>
                    <a:pt x="0" y="17805"/>
                  </a:lnTo>
                  <a:lnTo>
                    <a:pt x="156735" y="174540"/>
                  </a:lnTo>
                  <a:lnTo>
                    <a:pt x="174539" y="156736"/>
                  </a:lnTo>
                  <a:lnTo>
                    <a:pt x="17804" y="1"/>
                  </a:lnTo>
                  <a:close/>
                </a:path>
              </a:pathLst>
            </a:custGeom>
            <a:solidFill>
              <a:srgbClr val="FFFFFF">
                <a:alpha val="9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2512975" y="-2403650"/>
              <a:ext cx="4242625" cy="4242150"/>
            </a:xfrm>
            <a:custGeom>
              <a:avLst/>
              <a:gdLst/>
              <a:ahLst/>
              <a:cxnLst/>
              <a:rect l="l" t="t" r="r" b="b"/>
              <a:pathLst>
                <a:path w="169705" h="169686" extrusionOk="0">
                  <a:moveTo>
                    <a:pt x="12970" y="1"/>
                  </a:moveTo>
                  <a:lnTo>
                    <a:pt x="0" y="12951"/>
                  </a:lnTo>
                  <a:lnTo>
                    <a:pt x="156735" y="169686"/>
                  </a:lnTo>
                  <a:lnTo>
                    <a:pt x="169705" y="156736"/>
                  </a:lnTo>
                  <a:lnTo>
                    <a:pt x="12970" y="1"/>
                  </a:lnTo>
                  <a:close/>
                </a:path>
              </a:pathLst>
            </a:custGeom>
            <a:solidFill>
              <a:srgbClr val="FFFFFF">
                <a:alpha val="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a:off x="2836225" y="-2587150"/>
              <a:ext cx="4102400" cy="4102400"/>
            </a:xfrm>
            <a:custGeom>
              <a:avLst/>
              <a:gdLst/>
              <a:ahLst/>
              <a:cxnLst/>
              <a:rect l="l" t="t" r="r" b="b"/>
              <a:pathLst>
                <a:path w="164096" h="164096" extrusionOk="0">
                  <a:moveTo>
                    <a:pt x="7361" y="0"/>
                  </a:moveTo>
                  <a:lnTo>
                    <a:pt x="1" y="7361"/>
                  </a:lnTo>
                  <a:lnTo>
                    <a:pt x="156735" y="164096"/>
                  </a:lnTo>
                  <a:lnTo>
                    <a:pt x="164095" y="156735"/>
                  </a:lnTo>
                  <a:lnTo>
                    <a:pt x="7361" y="0"/>
                  </a:lnTo>
                  <a:close/>
                </a:path>
              </a:pathLst>
            </a:custGeom>
            <a:solidFill>
              <a:srgbClr val="FFFFFF">
                <a:alpha val="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4"/>
          <p:cNvGrpSpPr/>
          <p:nvPr/>
        </p:nvGrpSpPr>
        <p:grpSpPr>
          <a:xfrm>
            <a:off x="8482005" y="858586"/>
            <a:ext cx="388843" cy="329024"/>
            <a:chOff x="4709125" y="3440000"/>
            <a:chExt cx="270575" cy="228950"/>
          </a:xfrm>
        </p:grpSpPr>
        <p:sp>
          <p:nvSpPr>
            <p:cNvPr id="40" name="Google Shape;40;p4"/>
            <p:cNvSpPr/>
            <p:nvPr/>
          </p:nvSpPr>
          <p:spPr>
            <a:xfrm>
              <a:off x="4709125" y="3441350"/>
              <a:ext cx="240725" cy="227600"/>
            </a:xfrm>
            <a:custGeom>
              <a:avLst/>
              <a:gdLst/>
              <a:ahLst/>
              <a:cxnLst/>
              <a:rect l="l" t="t" r="r" b="b"/>
              <a:pathLst>
                <a:path w="9629" h="9104" extrusionOk="0">
                  <a:moveTo>
                    <a:pt x="5153" y="0"/>
                  </a:moveTo>
                  <a:lnTo>
                    <a:pt x="3959" y="259"/>
                  </a:lnTo>
                  <a:cubicBezTo>
                    <a:pt x="1552" y="776"/>
                    <a:pt x="0" y="3143"/>
                    <a:pt x="498" y="5550"/>
                  </a:cubicBezTo>
                  <a:cubicBezTo>
                    <a:pt x="946" y="7666"/>
                    <a:pt x="2817" y="9104"/>
                    <a:pt x="4873" y="9104"/>
                  </a:cubicBezTo>
                  <a:cubicBezTo>
                    <a:pt x="5097" y="9104"/>
                    <a:pt x="5323" y="9087"/>
                    <a:pt x="5551" y="9051"/>
                  </a:cubicBezTo>
                  <a:cubicBezTo>
                    <a:pt x="5610" y="9031"/>
                    <a:pt x="5690" y="9031"/>
                    <a:pt x="5769" y="9011"/>
                  </a:cubicBezTo>
                  <a:cubicBezTo>
                    <a:pt x="5869" y="8992"/>
                    <a:pt x="5948" y="8952"/>
                    <a:pt x="6048" y="8932"/>
                  </a:cubicBezTo>
                  <a:lnTo>
                    <a:pt x="7062" y="8713"/>
                  </a:lnTo>
                  <a:lnTo>
                    <a:pt x="7162" y="8435"/>
                  </a:lnTo>
                  <a:cubicBezTo>
                    <a:pt x="8753" y="7500"/>
                    <a:pt x="9629" y="5630"/>
                    <a:pt x="9231" y="3720"/>
                  </a:cubicBezTo>
                  <a:cubicBezTo>
                    <a:pt x="8833" y="1830"/>
                    <a:pt x="7261" y="458"/>
                    <a:pt x="5451" y="199"/>
                  </a:cubicBezTo>
                  <a:lnTo>
                    <a:pt x="5153" y="0"/>
                  </a:lnTo>
                  <a:close/>
                </a:path>
              </a:pathLst>
            </a:custGeom>
            <a:solidFill>
              <a:srgbClr val="EBB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4735975" y="3440000"/>
              <a:ext cx="243725" cy="223500"/>
            </a:xfrm>
            <a:custGeom>
              <a:avLst/>
              <a:gdLst/>
              <a:ahLst/>
              <a:cxnLst/>
              <a:rect l="l" t="t" r="r" b="b"/>
              <a:pathLst>
                <a:path w="9749" h="8940" extrusionOk="0">
                  <a:moveTo>
                    <a:pt x="4878" y="0"/>
                  </a:moveTo>
                  <a:cubicBezTo>
                    <a:pt x="4576" y="0"/>
                    <a:pt x="4268" y="31"/>
                    <a:pt x="3959" y="94"/>
                  </a:cubicBezTo>
                  <a:cubicBezTo>
                    <a:pt x="1532" y="591"/>
                    <a:pt x="1" y="2978"/>
                    <a:pt x="498" y="5385"/>
                  </a:cubicBezTo>
                  <a:cubicBezTo>
                    <a:pt x="933" y="7489"/>
                    <a:pt x="2796" y="8939"/>
                    <a:pt x="4879" y="8939"/>
                  </a:cubicBezTo>
                  <a:cubicBezTo>
                    <a:pt x="5179" y="8939"/>
                    <a:pt x="5484" y="8909"/>
                    <a:pt x="5789" y="8847"/>
                  </a:cubicBezTo>
                  <a:cubicBezTo>
                    <a:pt x="8196" y="8349"/>
                    <a:pt x="9748" y="5962"/>
                    <a:pt x="9251" y="3535"/>
                  </a:cubicBezTo>
                  <a:cubicBezTo>
                    <a:pt x="8817" y="1434"/>
                    <a:pt x="6958" y="0"/>
                    <a:pt x="4878" y="0"/>
                  </a:cubicBezTo>
                  <a:close/>
                </a:path>
              </a:pathLst>
            </a:custGeom>
            <a:solidFill>
              <a:srgbClr val="F6D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a:off x="4749400" y="3452575"/>
              <a:ext cx="215875" cy="197375"/>
            </a:xfrm>
            <a:custGeom>
              <a:avLst/>
              <a:gdLst/>
              <a:ahLst/>
              <a:cxnLst/>
              <a:rect l="l" t="t" r="r" b="b"/>
              <a:pathLst>
                <a:path w="8635" h="7895" extrusionOk="0">
                  <a:moveTo>
                    <a:pt x="4346" y="0"/>
                  </a:moveTo>
                  <a:cubicBezTo>
                    <a:pt x="4074" y="0"/>
                    <a:pt x="3798" y="29"/>
                    <a:pt x="3522" y="88"/>
                  </a:cubicBezTo>
                  <a:cubicBezTo>
                    <a:pt x="1373" y="526"/>
                    <a:pt x="1" y="2615"/>
                    <a:pt x="458" y="4763"/>
                  </a:cubicBezTo>
                  <a:cubicBezTo>
                    <a:pt x="839" y="6615"/>
                    <a:pt x="2470" y="7895"/>
                    <a:pt x="4302" y="7895"/>
                  </a:cubicBezTo>
                  <a:cubicBezTo>
                    <a:pt x="4576" y="7895"/>
                    <a:pt x="4854" y="7866"/>
                    <a:pt x="5133" y="7807"/>
                  </a:cubicBezTo>
                  <a:cubicBezTo>
                    <a:pt x="7262" y="7369"/>
                    <a:pt x="8634" y="5280"/>
                    <a:pt x="8197" y="3132"/>
                  </a:cubicBezTo>
                  <a:cubicBezTo>
                    <a:pt x="7799" y="1280"/>
                    <a:pt x="6166" y="0"/>
                    <a:pt x="4346" y="0"/>
                  </a:cubicBezTo>
                  <a:close/>
                </a:path>
              </a:pathLst>
            </a:custGeom>
            <a:solidFill>
              <a:srgbClr val="F2D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a:off x="4751925" y="3452575"/>
              <a:ext cx="213350" cy="195175"/>
            </a:xfrm>
            <a:custGeom>
              <a:avLst/>
              <a:gdLst/>
              <a:ahLst/>
              <a:cxnLst/>
              <a:rect l="l" t="t" r="r" b="b"/>
              <a:pathLst>
                <a:path w="8534" h="7807" extrusionOk="0">
                  <a:moveTo>
                    <a:pt x="315" y="4529"/>
                  </a:moveTo>
                  <a:lnTo>
                    <a:pt x="315" y="4529"/>
                  </a:lnTo>
                  <a:cubicBezTo>
                    <a:pt x="326" y="4620"/>
                    <a:pt x="340" y="4711"/>
                    <a:pt x="357" y="4803"/>
                  </a:cubicBezTo>
                  <a:lnTo>
                    <a:pt x="357" y="4763"/>
                  </a:lnTo>
                  <a:cubicBezTo>
                    <a:pt x="341" y="4685"/>
                    <a:pt x="326" y="4607"/>
                    <a:pt x="315" y="4529"/>
                  </a:cubicBezTo>
                  <a:close/>
                  <a:moveTo>
                    <a:pt x="4245" y="0"/>
                  </a:moveTo>
                  <a:cubicBezTo>
                    <a:pt x="3973" y="0"/>
                    <a:pt x="3697" y="29"/>
                    <a:pt x="3421" y="88"/>
                  </a:cubicBezTo>
                  <a:cubicBezTo>
                    <a:pt x="1350" y="510"/>
                    <a:pt x="1" y="2465"/>
                    <a:pt x="315" y="4529"/>
                  </a:cubicBezTo>
                  <a:lnTo>
                    <a:pt x="315" y="4529"/>
                  </a:lnTo>
                  <a:cubicBezTo>
                    <a:pt x="79" y="2559"/>
                    <a:pt x="1384" y="705"/>
                    <a:pt x="3361" y="287"/>
                  </a:cubicBezTo>
                  <a:cubicBezTo>
                    <a:pt x="3636" y="227"/>
                    <a:pt x="3910" y="198"/>
                    <a:pt x="4180" y="198"/>
                  </a:cubicBezTo>
                  <a:cubicBezTo>
                    <a:pt x="5961" y="198"/>
                    <a:pt x="7556" y="1457"/>
                    <a:pt x="7936" y="3271"/>
                  </a:cubicBezTo>
                  <a:cubicBezTo>
                    <a:pt x="8394" y="5360"/>
                    <a:pt x="7061" y="7369"/>
                    <a:pt x="4972" y="7807"/>
                  </a:cubicBezTo>
                  <a:lnTo>
                    <a:pt x="5032" y="7807"/>
                  </a:lnTo>
                  <a:cubicBezTo>
                    <a:pt x="7161" y="7369"/>
                    <a:pt x="8533" y="5280"/>
                    <a:pt x="8096" y="3132"/>
                  </a:cubicBezTo>
                  <a:cubicBezTo>
                    <a:pt x="7698" y="1280"/>
                    <a:pt x="6065" y="0"/>
                    <a:pt x="4245" y="0"/>
                  </a:cubicBezTo>
                  <a:close/>
                </a:path>
              </a:pathLst>
            </a:custGeom>
            <a:solidFill>
              <a:srgbClr val="EBB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4813550" y="3481125"/>
              <a:ext cx="96525" cy="143250"/>
            </a:xfrm>
            <a:custGeom>
              <a:avLst/>
              <a:gdLst/>
              <a:ahLst/>
              <a:cxnLst/>
              <a:rect l="l" t="t" r="r" b="b"/>
              <a:pathLst>
                <a:path w="3861" h="5730" extrusionOk="0">
                  <a:moveTo>
                    <a:pt x="1493" y="0"/>
                  </a:moveTo>
                  <a:lnTo>
                    <a:pt x="817" y="180"/>
                  </a:lnTo>
                  <a:lnTo>
                    <a:pt x="996" y="836"/>
                  </a:lnTo>
                  <a:cubicBezTo>
                    <a:pt x="299" y="1154"/>
                    <a:pt x="1" y="1751"/>
                    <a:pt x="180" y="2348"/>
                  </a:cubicBezTo>
                  <a:cubicBezTo>
                    <a:pt x="339" y="3024"/>
                    <a:pt x="936" y="3223"/>
                    <a:pt x="1732" y="3263"/>
                  </a:cubicBezTo>
                  <a:cubicBezTo>
                    <a:pt x="2289" y="3283"/>
                    <a:pt x="2527" y="3422"/>
                    <a:pt x="2607" y="3661"/>
                  </a:cubicBezTo>
                  <a:cubicBezTo>
                    <a:pt x="2686" y="3939"/>
                    <a:pt x="2468" y="4158"/>
                    <a:pt x="2070" y="4258"/>
                  </a:cubicBezTo>
                  <a:cubicBezTo>
                    <a:pt x="1863" y="4311"/>
                    <a:pt x="1661" y="4333"/>
                    <a:pt x="1471" y="4333"/>
                  </a:cubicBezTo>
                  <a:cubicBezTo>
                    <a:pt x="1241" y="4333"/>
                    <a:pt x="1031" y="4301"/>
                    <a:pt x="856" y="4258"/>
                  </a:cubicBezTo>
                  <a:lnTo>
                    <a:pt x="856" y="4258"/>
                  </a:lnTo>
                  <a:lnTo>
                    <a:pt x="876" y="5113"/>
                  </a:lnTo>
                  <a:cubicBezTo>
                    <a:pt x="1006" y="5139"/>
                    <a:pt x="1171" y="5154"/>
                    <a:pt x="1353" y="5154"/>
                  </a:cubicBezTo>
                  <a:cubicBezTo>
                    <a:pt x="1588" y="5154"/>
                    <a:pt x="1852" y="5129"/>
                    <a:pt x="2110" y="5073"/>
                  </a:cubicBezTo>
                  <a:lnTo>
                    <a:pt x="2289" y="5730"/>
                  </a:lnTo>
                  <a:lnTo>
                    <a:pt x="3005" y="5570"/>
                  </a:lnTo>
                  <a:lnTo>
                    <a:pt x="2806" y="4874"/>
                  </a:lnTo>
                  <a:cubicBezTo>
                    <a:pt x="3562" y="4536"/>
                    <a:pt x="3860" y="3880"/>
                    <a:pt x="3681" y="3283"/>
                  </a:cubicBezTo>
                  <a:cubicBezTo>
                    <a:pt x="3502" y="2666"/>
                    <a:pt x="3084" y="2388"/>
                    <a:pt x="2189" y="2308"/>
                  </a:cubicBezTo>
                  <a:cubicBezTo>
                    <a:pt x="1572" y="2248"/>
                    <a:pt x="1274" y="2169"/>
                    <a:pt x="1214" y="1950"/>
                  </a:cubicBezTo>
                  <a:cubicBezTo>
                    <a:pt x="1175" y="1751"/>
                    <a:pt x="1234" y="1512"/>
                    <a:pt x="1692" y="1393"/>
                  </a:cubicBezTo>
                  <a:cubicBezTo>
                    <a:pt x="1895" y="1344"/>
                    <a:pt x="2072" y="1329"/>
                    <a:pt x="2223" y="1329"/>
                  </a:cubicBezTo>
                  <a:cubicBezTo>
                    <a:pt x="2442" y="1329"/>
                    <a:pt x="2609" y="1361"/>
                    <a:pt x="2726" y="1373"/>
                  </a:cubicBezTo>
                  <a:lnTo>
                    <a:pt x="2706" y="557"/>
                  </a:lnTo>
                  <a:cubicBezTo>
                    <a:pt x="2602" y="531"/>
                    <a:pt x="2479" y="517"/>
                    <a:pt x="2335" y="517"/>
                  </a:cubicBezTo>
                  <a:cubicBezTo>
                    <a:pt x="2150" y="517"/>
                    <a:pt x="1930" y="541"/>
                    <a:pt x="1672" y="597"/>
                  </a:cubicBezTo>
                  <a:lnTo>
                    <a:pt x="1493" y="0"/>
                  </a:lnTo>
                  <a:close/>
                </a:path>
              </a:pathLst>
            </a:custGeom>
            <a:solidFill>
              <a:srgbClr val="E7A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45;p4"/>
          <p:cNvGrpSpPr/>
          <p:nvPr/>
        </p:nvGrpSpPr>
        <p:grpSpPr>
          <a:xfrm>
            <a:off x="8179127" y="342289"/>
            <a:ext cx="503284" cy="394401"/>
            <a:chOff x="4677300" y="3097700"/>
            <a:chExt cx="304375" cy="238525"/>
          </a:xfrm>
        </p:grpSpPr>
        <p:sp>
          <p:nvSpPr>
            <p:cNvPr id="46" name="Google Shape;46;p4"/>
            <p:cNvSpPr/>
            <p:nvPr/>
          </p:nvSpPr>
          <p:spPr>
            <a:xfrm>
              <a:off x="4677300" y="3123500"/>
              <a:ext cx="304375" cy="212725"/>
            </a:xfrm>
            <a:custGeom>
              <a:avLst/>
              <a:gdLst/>
              <a:ahLst/>
              <a:cxnLst/>
              <a:rect l="l" t="t" r="r" b="b"/>
              <a:pathLst>
                <a:path w="12175" h="8509" extrusionOk="0">
                  <a:moveTo>
                    <a:pt x="8188" y="0"/>
                  </a:moveTo>
                  <a:cubicBezTo>
                    <a:pt x="7897" y="0"/>
                    <a:pt x="7588" y="26"/>
                    <a:pt x="7261" y="82"/>
                  </a:cubicBezTo>
                  <a:cubicBezTo>
                    <a:pt x="7001" y="61"/>
                    <a:pt x="6740" y="50"/>
                    <a:pt x="6479" y="50"/>
                  </a:cubicBezTo>
                  <a:cubicBezTo>
                    <a:pt x="3850" y="50"/>
                    <a:pt x="1292" y="1137"/>
                    <a:pt x="677" y="3146"/>
                  </a:cubicBezTo>
                  <a:cubicBezTo>
                    <a:pt x="0" y="5354"/>
                    <a:pt x="1671" y="8139"/>
                    <a:pt x="4834" y="8437"/>
                  </a:cubicBezTo>
                  <a:cubicBezTo>
                    <a:pt x="5161" y="8485"/>
                    <a:pt x="5489" y="8508"/>
                    <a:pt x="5815" y="8508"/>
                  </a:cubicBezTo>
                  <a:cubicBezTo>
                    <a:pt x="8465" y="8508"/>
                    <a:pt x="10976" y="6980"/>
                    <a:pt x="11578" y="4837"/>
                  </a:cubicBezTo>
                  <a:cubicBezTo>
                    <a:pt x="12175" y="2665"/>
                    <a:pt x="11110" y="0"/>
                    <a:pt x="8188" y="0"/>
                  </a:cubicBezTo>
                  <a:close/>
                </a:path>
              </a:pathLst>
            </a:custGeom>
            <a:solidFill>
              <a:srgbClr val="EBB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4680775" y="3097700"/>
              <a:ext cx="298425" cy="211175"/>
            </a:xfrm>
            <a:custGeom>
              <a:avLst/>
              <a:gdLst/>
              <a:ahLst/>
              <a:cxnLst/>
              <a:rect l="l" t="t" r="r" b="b"/>
              <a:pathLst>
                <a:path w="11937" h="8447" extrusionOk="0">
                  <a:moveTo>
                    <a:pt x="6437" y="0"/>
                  </a:moveTo>
                  <a:cubicBezTo>
                    <a:pt x="3749" y="0"/>
                    <a:pt x="1273" y="1549"/>
                    <a:pt x="657" y="3641"/>
                  </a:cubicBezTo>
                  <a:cubicBezTo>
                    <a:pt x="1" y="5849"/>
                    <a:pt x="1691" y="7977"/>
                    <a:pt x="4516" y="8375"/>
                  </a:cubicBezTo>
                  <a:cubicBezTo>
                    <a:pt x="4843" y="8423"/>
                    <a:pt x="5171" y="8446"/>
                    <a:pt x="5497" y="8446"/>
                  </a:cubicBezTo>
                  <a:cubicBezTo>
                    <a:pt x="8147" y="8446"/>
                    <a:pt x="10658" y="6918"/>
                    <a:pt x="11260" y="4774"/>
                  </a:cubicBezTo>
                  <a:cubicBezTo>
                    <a:pt x="11936" y="2387"/>
                    <a:pt x="9947" y="259"/>
                    <a:pt x="6963" y="20"/>
                  </a:cubicBezTo>
                  <a:cubicBezTo>
                    <a:pt x="6787" y="7"/>
                    <a:pt x="6611" y="0"/>
                    <a:pt x="6437" y="0"/>
                  </a:cubicBezTo>
                  <a:close/>
                </a:path>
              </a:pathLst>
            </a:custGeom>
            <a:solidFill>
              <a:srgbClr val="F6D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a:off x="4713600" y="3125400"/>
              <a:ext cx="230775" cy="157300"/>
            </a:xfrm>
            <a:custGeom>
              <a:avLst/>
              <a:gdLst/>
              <a:ahLst/>
              <a:cxnLst/>
              <a:rect l="l" t="t" r="r" b="b"/>
              <a:pathLst>
                <a:path w="9231" h="6292" extrusionOk="0">
                  <a:moveTo>
                    <a:pt x="5101" y="0"/>
                  </a:moveTo>
                  <a:cubicBezTo>
                    <a:pt x="3044" y="0"/>
                    <a:pt x="1113" y="1162"/>
                    <a:pt x="577" y="2692"/>
                  </a:cubicBezTo>
                  <a:cubicBezTo>
                    <a:pt x="1" y="4343"/>
                    <a:pt x="1194" y="5934"/>
                    <a:pt x="3382" y="6233"/>
                  </a:cubicBezTo>
                  <a:cubicBezTo>
                    <a:pt x="3676" y="6272"/>
                    <a:pt x="3967" y="6291"/>
                    <a:pt x="4252" y="6291"/>
                  </a:cubicBezTo>
                  <a:cubicBezTo>
                    <a:pt x="6413" y="6291"/>
                    <a:pt x="8241" y="5188"/>
                    <a:pt x="8733" y="3448"/>
                  </a:cubicBezTo>
                  <a:cubicBezTo>
                    <a:pt x="9231" y="1637"/>
                    <a:pt x="7639" y="106"/>
                    <a:pt x="5352" y="6"/>
                  </a:cubicBezTo>
                  <a:cubicBezTo>
                    <a:pt x="5268" y="2"/>
                    <a:pt x="5184" y="0"/>
                    <a:pt x="5101" y="0"/>
                  </a:cubicBezTo>
                  <a:close/>
                </a:path>
              </a:pathLst>
            </a:custGeom>
            <a:solidFill>
              <a:srgbClr val="F2D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4786200" y="3133500"/>
              <a:ext cx="76125" cy="138775"/>
            </a:xfrm>
            <a:custGeom>
              <a:avLst/>
              <a:gdLst/>
              <a:ahLst/>
              <a:cxnLst/>
              <a:rect l="l" t="t" r="r" b="b"/>
              <a:pathLst>
                <a:path w="3045" h="5551" extrusionOk="0">
                  <a:moveTo>
                    <a:pt x="1294" y="0"/>
                  </a:moveTo>
                  <a:lnTo>
                    <a:pt x="1274" y="657"/>
                  </a:lnTo>
                  <a:cubicBezTo>
                    <a:pt x="558" y="776"/>
                    <a:pt x="120" y="1234"/>
                    <a:pt x="100" y="1831"/>
                  </a:cubicBezTo>
                  <a:cubicBezTo>
                    <a:pt x="100" y="2467"/>
                    <a:pt x="578" y="2845"/>
                    <a:pt x="1294" y="3084"/>
                  </a:cubicBezTo>
                  <a:cubicBezTo>
                    <a:pt x="1791" y="3263"/>
                    <a:pt x="1990" y="3442"/>
                    <a:pt x="1990" y="3681"/>
                  </a:cubicBezTo>
                  <a:cubicBezTo>
                    <a:pt x="1990" y="3959"/>
                    <a:pt x="1712" y="4078"/>
                    <a:pt x="1354" y="4078"/>
                  </a:cubicBezTo>
                  <a:cubicBezTo>
                    <a:pt x="896" y="4078"/>
                    <a:pt x="498" y="3919"/>
                    <a:pt x="220" y="3760"/>
                  </a:cubicBezTo>
                  <a:lnTo>
                    <a:pt x="1" y="4536"/>
                  </a:lnTo>
                  <a:cubicBezTo>
                    <a:pt x="259" y="4695"/>
                    <a:pt x="697" y="4834"/>
                    <a:pt x="1155" y="4854"/>
                  </a:cubicBezTo>
                  <a:lnTo>
                    <a:pt x="1115" y="5511"/>
                  </a:lnTo>
                  <a:lnTo>
                    <a:pt x="1751" y="5551"/>
                  </a:lnTo>
                  <a:lnTo>
                    <a:pt x="1771" y="4854"/>
                  </a:lnTo>
                  <a:cubicBezTo>
                    <a:pt x="2567" y="4735"/>
                    <a:pt x="2985" y="4238"/>
                    <a:pt x="3005" y="3641"/>
                  </a:cubicBezTo>
                  <a:cubicBezTo>
                    <a:pt x="3044" y="3024"/>
                    <a:pt x="2706" y="2646"/>
                    <a:pt x="1911" y="2348"/>
                  </a:cubicBezTo>
                  <a:cubicBezTo>
                    <a:pt x="1354" y="2129"/>
                    <a:pt x="1115" y="1970"/>
                    <a:pt x="1115" y="1751"/>
                  </a:cubicBezTo>
                  <a:cubicBezTo>
                    <a:pt x="1115" y="1552"/>
                    <a:pt x="1274" y="1373"/>
                    <a:pt x="1712" y="1373"/>
                  </a:cubicBezTo>
                  <a:cubicBezTo>
                    <a:pt x="2209" y="1373"/>
                    <a:pt x="2507" y="1552"/>
                    <a:pt x="2686" y="1632"/>
                  </a:cubicBezTo>
                  <a:lnTo>
                    <a:pt x="2905" y="876"/>
                  </a:lnTo>
                  <a:cubicBezTo>
                    <a:pt x="2686" y="756"/>
                    <a:pt x="2388" y="657"/>
                    <a:pt x="1950" y="637"/>
                  </a:cubicBezTo>
                  <a:lnTo>
                    <a:pt x="1970" y="40"/>
                  </a:lnTo>
                  <a:lnTo>
                    <a:pt x="1294" y="0"/>
                  </a:lnTo>
                  <a:close/>
                </a:path>
              </a:pathLst>
            </a:custGeom>
            <a:solidFill>
              <a:srgbClr val="E7A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1"/>
        <p:cNvGrpSpPr/>
        <p:nvPr/>
      </p:nvGrpSpPr>
      <p:grpSpPr>
        <a:xfrm>
          <a:off x="0" y="0"/>
          <a:ext cx="0" cy="0"/>
          <a:chOff x="0" y="0"/>
          <a:chExt cx="0" cy="0"/>
        </a:xfrm>
      </p:grpSpPr>
      <p:sp>
        <p:nvSpPr>
          <p:cNvPr id="82" name="Google Shape;8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83" name="Google Shape;83;p6"/>
          <p:cNvGrpSpPr/>
          <p:nvPr/>
        </p:nvGrpSpPr>
        <p:grpSpPr>
          <a:xfrm>
            <a:off x="-4" y="3334863"/>
            <a:ext cx="1913818" cy="1808633"/>
            <a:chOff x="1809775" y="3952575"/>
            <a:chExt cx="1737150" cy="1641675"/>
          </a:xfrm>
        </p:grpSpPr>
        <p:sp>
          <p:nvSpPr>
            <p:cNvPr id="84" name="Google Shape;84;p6"/>
            <p:cNvSpPr/>
            <p:nvPr/>
          </p:nvSpPr>
          <p:spPr>
            <a:xfrm>
              <a:off x="1809775" y="3952575"/>
              <a:ext cx="1737150" cy="1641675"/>
            </a:xfrm>
            <a:custGeom>
              <a:avLst/>
              <a:gdLst/>
              <a:ahLst/>
              <a:cxnLst/>
              <a:rect l="l" t="t" r="r" b="b"/>
              <a:pathLst>
                <a:path w="69486" h="65667" extrusionOk="0">
                  <a:moveTo>
                    <a:pt x="119" y="1"/>
                  </a:moveTo>
                  <a:lnTo>
                    <a:pt x="0" y="65547"/>
                  </a:lnTo>
                  <a:lnTo>
                    <a:pt x="69485" y="65667"/>
                  </a:lnTo>
                  <a:lnTo>
                    <a:pt x="119" y="1"/>
                  </a:lnTo>
                  <a:close/>
                </a:path>
              </a:pathLst>
            </a:custGeom>
            <a:solidFill>
              <a:srgbClr val="FFFFFF">
                <a:alpha val="1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6"/>
            <p:cNvSpPr/>
            <p:nvPr/>
          </p:nvSpPr>
          <p:spPr>
            <a:xfrm>
              <a:off x="1809775" y="4367850"/>
              <a:ext cx="1297025" cy="1225900"/>
            </a:xfrm>
            <a:custGeom>
              <a:avLst/>
              <a:gdLst/>
              <a:ahLst/>
              <a:cxnLst/>
              <a:rect l="l" t="t" r="r" b="b"/>
              <a:pathLst>
                <a:path w="51881" h="49036" extrusionOk="0">
                  <a:moveTo>
                    <a:pt x="100" y="0"/>
                  </a:moveTo>
                  <a:lnTo>
                    <a:pt x="0" y="48936"/>
                  </a:lnTo>
                  <a:lnTo>
                    <a:pt x="51880" y="49036"/>
                  </a:lnTo>
                  <a:lnTo>
                    <a:pt x="51880" y="49036"/>
                  </a:lnTo>
                  <a:lnTo>
                    <a:pt x="100" y="0"/>
                  </a:lnTo>
                  <a:close/>
                </a:path>
              </a:pathLst>
            </a:custGeom>
            <a:solidFill>
              <a:srgbClr val="FFFFFF">
                <a:alpha val="9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 name="Google Shape;86;p6"/>
          <p:cNvGrpSpPr/>
          <p:nvPr/>
        </p:nvGrpSpPr>
        <p:grpSpPr>
          <a:xfrm rot="10800000">
            <a:off x="7230171" y="4713"/>
            <a:ext cx="1913818" cy="1808633"/>
            <a:chOff x="1809775" y="3952575"/>
            <a:chExt cx="1737150" cy="1641675"/>
          </a:xfrm>
        </p:grpSpPr>
        <p:sp>
          <p:nvSpPr>
            <p:cNvPr id="87" name="Google Shape;87;p6"/>
            <p:cNvSpPr/>
            <p:nvPr/>
          </p:nvSpPr>
          <p:spPr>
            <a:xfrm>
              <a:off x="1809775" y="3952575"/>
              <a:ext cx="1737150" cy="1641675"/>
            </a:xfrm>
            <a:custGeom>
              <a:avLst/>
              <a:gdLst/>
              <a:ahLst/>
              <a:cxnLst/>
              <a:rect l="l" t="t" r="r" b="b"/>
              <a:pathLst>
                <a:path w="69486" h="65667" extrusionOk="0">
                  <a:moveTo>
                    <a:pt x="119" y="1"/>
                  </a:moveTo>
                  <a:lnTo>
                    <a:pt x="0" y="65547"/>
                  </a:lnTo>
                  <a:lnTo>
                    <a:pt x="69485" y="65667"/>
                  </a:lnTo>
                  <a:lnTo>
                    <a:pt x="119" y="1"/>
                  </a:lnTo>
                  <a:close/>
                </a:path>
              </a:pathLst>
            </a:custGeom>
            <a:solidFill>
              <a:srgbClr val="FFFFFF">
                <a:alpha val="1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6"/>
            <p:cNvSpPr/>
            <p:nvPr/>
          </p:nvSpPr>
          <p:spPr>
            <a:xfrm>
              <a:off x="1809775" y="4367850"/>
              <a:ext cx="1297025" cy="1225900"/>
            </a:xfrm>
            <a:custGeom>
              <a:avLst/>
              <a:gdLst/>
              <a:ahLst/>
              <a:cxnLst/>
              <a:rect l="l" t="t" r="r" b="b"/>
              <a:pathLst>
                <a:path w="51881" h="49036" extrusionOk="0">
                  <a:moveTo>
                    <a:pt x="100" y="0"/>
                  </a:moveTo>
                  <a:lnTo>
                    <a:pt x="0" y="48936"/>
                  </a:lnTo>
                  <a:lnTo>
                    <a:pt x="51880" y="49036"/>
                  </a:lnTo>
                  <a:lnTo>
                    <a:pt x="51880" y="49036"/>
                  </a:lnTo>
                  <a:lnTo>
                    <a:pt x="100" y="0"/>
                  </a:lnTo>
                  <a:close/>
                </a:path>
              </a:pathLst>
            </a:custGeom>
            <a:solidFill>
              <a:srgbClr val="FFFFFF">
                <a:alpha val="9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6"/>
          <p:cNvGrpSpPr/>
          <p:nvPr/>
        </p:nvGrpSpPr>
        <p:grpSpPr>
          <a:xfrm rot="-5400000">
            <a:off x="7874951" y="175340"/>
            <a:ext cx="1111656" cy="1112074"/>
            <a:chOff x="2416000" y="1808150"/>
            <a:chExt cx="2662650" cy="2663650"/>
          </a:xfrm>
        </p:grpSpPr>
        <p:sp>
          <p:nvSpPr>
            <p:cNvPr id="90" name="Google Shape;90;p6"/>
            <p:cNvSpPr/>
            <p:nvPr/>
          </p:nvSpPr>
          <p:spPr>
            <a:xfrm>
              <a:off x="2416000" y="1808150"/>
              <a:ext cx="1883350" cy="1559600"/>
            </a:xfrm>
            <a:custGeom>
              <a:avLst/>
              <a:gdLst/>
              <a:ahLst/>
              <a:cxnLst/>
              <a:rect l="l" t="t" r="r" b="b"/>
              <a:pathLst>
                <a:path w="75334" h="62384" fill="none" extrusionOk="0">
                  <a:moveTo>
                    <a:pt x="776" y="62384"/>
                  </a:moveTo>
                  <a:cubicBezTo>
                    <a:pt x="279" y="59420"/>
                    <a:pt x="0" y="56376"/>
                    <a:pt x="0" y="53273"/>
                  </a:cubicBezTo>
                  <a:cubicBezTo>
                    <a:pt x="0" y="23852"/>
                    <a:pt x="23852" y="0"/>
                    <a:pt x="53253" y="0"/>
                  </a:cubicBezTo>
                  <a:cubicBezTo>
                    <a:pt x="61150" y="0"/>
                    <a:pt x="68630" y="1731"/>
                    <a:pt x="75334" y="4775"/>
                  </a:cubicBezTo>
                </a:path>
              </a:pathLst>
            </a:custGeom>
            <a:noFill/>
            <a:ln w="18900" cap="flat" cmpd="sng">
              <a:solidFill>
                <a:schemeClr val="accent3"/>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6"/>
            <p:cNvSpPr/>
            <p:nvPr/>
          </p:nvSpPr>
          <p:spPr>
            <a:xfrm>
              <a:off x="2577625" y="3778025"/>
              <a:ext cx="1721725" cy="693775"/>
            </a:xfrm>
            <a:custGeom>
              <a:avLst/>
              <a:gdLst/>
              <a:ahLst/>
              <a:cxnLst/>
              <a:rect l="l" t="t" r="r" b="b"/>
              <a:pathLst>
                <a:path w="68869" h="27751" fill="none" extrusionOk="0">
                  <a:moveTo>
                    <a:pt x="68869" y="22977"/>
                  </a:moveTo>
                  <a:cubicBezTo>
                    <a:pt x="62145" y="26060"/>
                    <a:pt x="54646" y="27751"/>
                    <a:pt x="46768" y="27751"/>
                  </a:cubicBezTo>
                  <a:cubicBezTo>
                    <a:pt x="26597" y="27751"/>
                    <a:pt x="9052" y="16531"/>
                    <a:pt x="0" y="0"/>
                  </a:cubicBezTo>
                </a:path>
              </a:pathLst>
            </a:custGeom>
            <a:noFill/>
            <a:ln w="18900" cap="flat" cmpd="sng">
              <a:solidFill>
                <a:schemeClr val="accent3"/>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
            <p:cNvSpPr/>
            <p:nvPr/>
          </p:nvSpPr>
          <p:spPr>
            <a:xfrm>
              <a:off x="4400800" y="3343375"/>
              <a:ext cx="661950" cy="956850"/>
            </a:xfrm>
            <a:custGeom>
              <a:avLst/>
              <a:gdLst/>
              <a:ahLst/>
              <a:cxnLst/>
              <a:rect l="l" t="t" r="r" b="b"/>
              <a:pathLst>
                <a:path w="26478" h="38274" fill="none" extrusionOk="0">
                  <a:moveTo>
                    <a:pt x="26477" y="0"/>
                  </a:moveTo>
                  <a:cubicBezTo>
                    <a:pt x="23971" y="16432"/>
                    <a:pt x="13925" y="30396"/>
                    <a:pt x="0" y="38274"/>
                  </a:cubicBezTo>
                </a:path>
              </a:pathLst>
            </a:custGeom>
            <a:noFill/>
            <a:ln w="18900" cap="flat" cmpd="sng">
              <a:solidFill>
                <a:schemeClr val="accent3"/>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6"/>
            <p:cNvSpPr/>
            <p:nvPr/>
          </p:nvSpPr>
          <p:spPr>
            <a:xfrm>
              <a:off x="4464450" y="2018500"/>
              <a:ext cx="614200" cy="1121975"/>
            </a:xfrm>
            <a:custGeom>
              <a:avLst/>
              <a:gdLst/>
              <a:ahLst/>
              <a:cxnLst/>
              <a:rect l="l" t="t" r="r" b="b"/>
              <a:pathLst>
                <a:path w="24568" h="44879" fill="none" extrusionOk="0">
                  <a:moveTo>
                    <a:pt x="0" y="1"/>
                  </a:moveTo>
                  <a:cubicBezTo>
                    <a:pt x="14761" y="9470"/>
                    <a:pt x="24568" y="26041"/>
                    <a:pt x="24568" y="44879"/>
                  </a:cubicBezTo>
                </a:path>
              </a:pathLst>
            </a:custGeom>
            <a:noFill/>
            <a:ln w="18900" cap="flat" cmpd="sng">
              <a:solidFill>
                <a:schemeClr val="accent3"/>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6"/>
          <p:cNvGrpSpPr/>
          <p:nvPr/>
        </p:nvGrpSpPr>
        <p:grpSpPr>
          <a:xfrm flipH="1">
            <a:off x="8163334" y="291555"/>
            <a:ext cx="534876" cy="879543"/>
            <a:chOff x="1129800" y="2995325"/>
            <a:chExt cx="228550" cy="375825"/>
          </a:xfrm>
        </p:grpSpPr>
        <p:sp>
          <p:nvSpPr>
            <p:cNvPr id="95" name="Google Shape;95;p6"/>
            <p:cNvSpPr/>
            <p:nvPr/>
          </p:nvSpPr>
          <p:spPr>
            <a:xfrm>
              <a:off x="1146075" y="3003850"/>
              <a:ext cx="210250" cy="181775"/>
            </a:xfrm>
            <a:custGeom>
              <a:avLst/>
              <a:gdLst/>
              <a:ahLst/>
              <a:cxnLst/>
              <a:rect l="l" t="t" r="r" b="b"/>
              <a:pathLst>
                <a:path w="8410" h="7271" extrusionOk="0">
                  <a:moveTo>
                    <a:pt x="2872" y="1"/>
                  </a:moveTo>
                  <a:cubicBezTo>
                    <a:pt x="1471" y="1"/>
                    <a:pt x="468" y="1214"/>
                    <a:pt x="272" y="2527"/>
                  </a:cubicBezTo>
                  <a:cubicBezTo>
                    <a:pt x="1" y="4399"/>
                    <a:pt x="1601" y="6433"/>
                    <a:pt x="3771" y="7057"/>
                  </a:cubicBezTo>
                  <a:cubicBezTo>
                    <a:pt x="4200" y="7203"/>
                    <a:pt x="4619" y="7270"/>
                    <a:pt x="5019" y="7270"/>
                  </a:cubicBezTo>
                  <a:cubicBezTo>
                    <a:pt x="6693" y="7270"/>
                    <a:pt x="8017" y="6099"/>
                    <a:pt x="8192" y="4697"/>
                  </a:cubicBezTo>
                  <a:cubicBezTo>
                    <a:pt x="8409" y="3015"/>
                    <a:pt x="6673" y="1361"/>
                    <a:pt x="4639" y="601"/>
                  </a:cubicBezTo>
                  <a:cubicBezTo>
                    <a:pt x="4007" y="180"/>
                    <a:pt x="3410" y="1"/>
                    <a:pt x="2872" y="1"/>
                  </a:cubicBezTo>
                  <a:close/>
                </a:path>
              </a:pathLst>
            </a:custGeom>
            <a:solidFill>
              <a:srgbClr val="EBB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1156925" y="2995325"/>
              <a:ext cx="201425" cy="172200"/>
            </a:xfrm>
            <a:custGeom>
              <a:avLst/>
              <a:gdLst/>
              <a:ahLst/>
              <a:cxnLst/>
              <a:rect l="l" t="t" r="r" b="b"/>
              <a:pathLst>
                <a:path w="8057" h="6888" extrusionOk="0">
                  <a:moveTo>
                    <a:pt x="3148" y="1"/>
                  </a:moveTo>
                  <a:cubicBezTo>
                    <a:pt x="1674" y="1"/>
                    <a:pt x="477" y="816"/>
                    <a:pt x="272" y="2190"/>
                  </a:cubicBezTo>
                  <a:cubicBezTo>
                    <a:pt x="1" y="4062"/>
                    <a:pt x="1601" y="6096"/>
                    <a:pt x="3771" y="6720"/>
                  </a:cubicBezTo>
                  <a:cubicBezTo>
                    <a:pt x="4183" y="6834"/>
                    <a:pt x="4584" y="6888"/>
                    <a:pt x="4962" y="6888"/>
                  </a:cubicBezTo>
                  <a:cubicBezTo>
                    <a:pt x="6477" y="6888"/>
                    <a:pt x="7644" y="6020"/>
                    <a:pt x="7840" y="4631"/>
                  </a:cubicBezTo>
                  <a:cubicBezTo>
                    <a:pt x="8057" y="2950"/>
                    <a:pt x="6673" y="1024"/>
                    <a:pt x="4639" y="264"/>
                  </a:cubicBezTo>
                  <a:cubicBezTo>
                    <a:pt x="4129" y="86"/>
                    <a:pt x="3624" y="1"/>
                    <a:pt x="3148" y="1"/>
                  </a:cubicBezTo>
                  <a:close/>
                </a:path>
              </a:pathLst>
            </a:custGeom>
            <a:solidFill>
              <a:srgbClr val="F6D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1180675" y="3014400"/>
              <a:ext cx="155975" cy="132475"/>
            </a:xfrm>
            <a:custGeom>
              <a:avLst/>
              <a:gdLst/>
              <a:ahLst/>
              <a:cxnLst/>
              <a:rect l="l" t="t" r="r" b="b"/>
              <a:pathLst>
                <a:path w="6239" h="5299" extrusionOk="0">
                  <a:moveTo>
                    <a:pt x="2470" y="1"/>
                  </a:moveTo>
                  <a:cubicBezTo>
                    <a:pt x="1320" y="1"/>
                    <a:pt x="388" y="633"/>
                    <a:pt x="244" y="1698"/>
                  </a:cubicBezTo>
                  <a:cubicBezTo>
                    <a:pt x="0" y="3136"/>
                    <a:pt x="1248" y="4682"/>
                    <a:pt x="2930" y="5170"/>
                  </a:cubicBezTo>
                  <a:cubicBezTo>
                    <a:pt x="3243" y="5257"/>
                    <a:pt x="3551" y="5298"/>
                    <a:pt x="3843" y="5298"/>
                  </a:cubicBezTo>
                  <a:cubicBezTo>
                    <a:pt x="5016" y="5298"/>
                    <a:pt x="5946" y="4634"/>
                    <a:pt x="6076" y="3570"/>
                  </a:cubicBezTo>
                  <a:cubicBezTo>
                    <a:pt x="6239" y="2295"/>
                    <a:pt x="5181" y="776"/>
                    <a:pt x="3635" y="207"/>
                  </a:cubicBezTo>
                  <a:cubicBezTo>
                    <a:pt x="3237" y="67"/>
                    <a:pt x="2842" y="1"/>
                    <a:pt x="2470" y="1"/>
                  </a:cubicBezTo>
                  <a:close/>
                </a:path>
              </a:pathLst>
            </a:custGeom>
            <a:solidFill>
              <a:srgbClr val="EBB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1180675" y="3016950"/>
              <a:ext cx="152600" cy="130600"/>
            </a:xfrm>
            <a:custGeom>
              <a:avLst/>
              <a:gdLst/>
              <a:ahLst/>
              <a:cxnLst/>
              <a:rect l="l" t="t" r="r" b="b"/>
              <a:pathLst>
                <a:path w="6104" h="5224" extrusionOk="0">
                  <a:moveTo>
                    <a:pt x="2337" y="0"/>
                  </a:moveTo>
                  <a:cubicBezTo>
                    <a:pt x="1255" y="0"/>
                    <a:pt x="383" y="562"/>
                    <a:pt x="244" y="1569"/>
                  </a:cubicBezTo>
                  <a:cubicBezTo>
                    <a:pt x="0" y="3088"/>
                    <a:pt x="1194" y="4553"/>
                    <a:pt x="3011" y="5095"/>
                  </a:cubicBezTo>
                  <a:cubicBezTo>
                    <a:pt x="3332" y="5182"/>
                    <a:pt x="3641" y="5224"/>
                    <a:pt x="3930" y="5224"/>
                  </a:cubicBezTo>
                  <a:cubicBezTo>
                    <a:pt x="5084" y="5224"/>
                    <a:pt x="5930" y="4568"/>
                    <a:pt x="5995" y="3549"/>
                  </a:cubicBezTo>
                  <a:cubicBezTo>
                    <a:pt x="6103" y="2274"/>
                    <a:pt x="5045" y="837"/>
                    <a:pt x="3608" y="240"/>
                  </a:cubicBezTo>
                  <a:cubicBezTo>
                    <a:pt x="3173" y="78"/>
                    <a:pt x="2740" y="0"/>
                    <a:pt x="2337" y="0"/>
                  </a:cubicBezTo>
                  <a:close/>
                </a:path>
              </a:pathLst>
            </a:custGeom>
            <a:solidFill>
              <a:srgbClr val="F2D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1142025" y="3234500"/>
              <a:ext cx="214975" cy="136650"/>
            </a:xfrm>
            <a:custGeom>
              <a:avLst/>
              <a:gdLst/>
              <a:ahLst/>
              <a:cxnLst/>
              <a:rect l="l" t="t" r="r" b="b"/>
              <a:pathLst>
                <a:path w="8599" h="5466" extrusionOk="0">
                  <a:moveTo>
                    <a:pt x="7758" y="1"/>
                  </a:moveTo>
                  <a:cubicBezTo>
                    <a:pt x="3336" y="1303"/>
                    <a:pt x="27" y="4531"/>
                    <a:pt x="0" y="4531"/>
                  </a:cubicBezTo>
                  <a:lnTo>
                    <a:pt x="434" y="5236"/>
                  </a:lnTo>
                  <a:cubicBezTo>
                    <a:pt x="527" y="5391"/>
                    <a:pt x="764" y="5466"/>
                    <a:pt x="1106" y="5466"/>
                  </a:cubicBezTo>
                  <a:cubicBezTo>
                    <a:pt x="1960" y="5466"/>
                    <a:pt x="3468" y="4995"/>
                    <a:pt x="5018" y="4124"/>
                  </a:cubicBezTo>
                  <a:cubicBezTo>
                    <a:pt x="7188" y="2903"/>
                    <a:pt x="8598" y="1384"/>
                    <a:pt x="8273" y="815"/>
                  </a:cubicBezTo>
                  <a:lnTo>
                    <a:pt x="7758" y="1"/>
                  </a:lnTo>
                  <a:close/>
                </a:path>
              </a:pathLst>
            </a:custGeom>
            <a:solidFill>
              <a:srgbClr val="EBB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1129800" y="3226625"/>
              <a:ext cx="216350" cy="127200"/>
            </a:xfrm>
            <a:custGeom>
              <a:avLst/>
              <a:gdLst/>
              <a:ahLst/>
              <a:cxnLst/>
              <a:rect l="l" t="t" r="r" b="b"/>
              <a:pathLst>
                <a:path w="8654" h="5088" extrusionOk="0">
                  <a:moveTo>
                    <a:pt x="7380" y="0"/>
                  </a:moveTo>
                  <a:cubicBezTo>
                    <a:pt x="6481" y="0"/>
                    <a:pt x="5102" y="539"/>
                    <a:pt x="3635" y="1401"/>
                  </a:cubicBezTo>
                  <a:cubicBezTo>
                    <a:pt x="1466" y="2621"/>
                    <a:pt x="1" y="4059"/>
                    <a:pt x="489" y="4846"/>
                  </a:cubicBezTo>
                  <a:cubicBezTo>
                    <a:pt x="583" y="5009"/>
                    <a:pt x="819" y="5088"/>
                    <a:pt x="1160" y="5088"/>
                  </a:cubicBezTo>
                  <a:cubicBezTo>
                    <a:pt x="2007" y="5088"/>
                    <a:pt x="3499" y="4603"/>
                    <a:pt x="5046" y="3733"/>
                  </a:cubicBezTo>
                  <a:cubicBezTo>
                    <a:pt x="7216" y="2513"/>
                    <a:pt x="8653" y="994"/>
                    <a:pt x="8301" y="397"/>
                  </a:cubicBezTo>
                  <a:cubicBezTo>
                    <a:pt x="8134" y="124"/>
                    <a:pt x="7812" y="0"/>
                    <a:pt x="7380" y="0"/>
                  </a:cubicBezTo>
                  <a:close/>
                </a:path>
              </a:pathLst>
            </a:custGeom>
            <a:solidFill>
              <a:srgbClr val="F6D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1152175" y="3239775"/>
              <a:ext cx="171600" cy="100800"/>
            </a:xfrm>
            <a:custGeom>
              <a:avLst/>
              <a:gdLst/>
              <a:ahLst/>
              <a:cxnLst/>
              <a:rect l="l" t="t" r="r" b="b"/>
              <a:pathLst>
                <a:path w="6864" h="4032" extrusionOk="0">
                  <a:moveTo>
                    <a:pt x="5922" y="1"/>
                  </a:moveTo>
                  <a:cubicBezTo>
                    <a:pt x="5211" y="1"/>
                    <a:pt x="4090" y="449"/>
                    <a:pt x="2903" y="1146"/>
                  </a:cubicBezTo>
                  <a:cubicBezTo>
                    <a:pt x="1167" y="2122"/>
                    <a:pt x="1" y="3262"/>
                    <a:pt x="326" y="3858"/>
                  </a:cubicBezTo>
                  <a:cubicBezTo>
                    <a:pt x="392" y="3975"/>
                    <a:pt x="561" y="4031"/>
                    <a:pt x="806" y="4031"/>
                  </a:cubicBezTo>
                  <a:cubicBezTo>
                    <a:pt x="1469" y="4031"/>
                    <a:pt x="2694" y="3622"/>
                    <a:pt x="3961" y="2909"/>
                  </a:cubicBezTo>
                  <a:cubicBezTo>
                    <a:pt x="5697" y="1905"/>
                    <a:pt x="6863" y="685"/>
                    <a:pt x="6592" y="278"/>
                  </a:cubicBezTo>
                  <a:cubicBezTo>
                    <a:pt x="6468" y="87"/>
                    <a:pt x="6235" y="1"/>
                    <a:pt x="5922" y="1"/>
                  </a:cubicBezTo>
                  <a:close/>
                </a:path>
              </a:pathLst>
            </a:custGeom>
            <a:solidFill>
              <a:srgbClr val="F2D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2"/>
        <p:cNvGrpSpPr/>
        <p:nvPr/>
      </p:nvGrpSpPr>
      <p:grpSpPr>
        <a:xfrm>
          <a:off x="0" y="0"/>
          <a:ext cx="0" cy="0"/>
          <a:chOff x="0" y="0"/>
          <a:chExt cx="0" cy="0"/>
        </a:xfrm>
      </p:grpSpPr>
      <p:sp>
        <p:nvSpPr>
          <p:cNvPr id="103" name="Google Shape;103;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4" name="Google Shape;104;p7"/>
          <p:cNvSpPr txBox="1">
            <a:spLocks noGrp="1"/>
          </p:cNvSpPr>
          <p:nvPr>
            <p:ph type="subTitle" idx="1"/>
          </p:nvPr>
        </p:nvSpPr>
        <p:spPr>
          <a:xfrm>
            <a:off x="720000" y="1541950"/>
            <a:ext cx="42948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grpSp>
        <p:nvGrpSpPr>
          <p:cNvPr id="105" name="Google Shape;105;p7"/>
          <p:cNvGrpSpPr/>
          <p:nvPr/>
        </p:nvGrpSpPr>
        <p:grpSpPr>
          <a:xfrm>
            <a:off x="5767929" y="1017735"/>
            <a:ext cx="6383002" cy="6383002"/>
            <a:chOff x="2195175" y="1795225"/>
            <a:chExt cx="5793775" cy="5793775"/>
          </a:xfrm>
        </p:grpSpPr>
        <p:sp>
          <p:nvSpPr>
            <p:cNvPr id="106" name="Google Shape;106;p7"/>
            <p:cNvSpPr/>
            <p:nvPr/>
          </p:nvSpPr>
          <p:spPr>
            <a:xfrm>
              <a:off x="2195175" y="1795225"/>
              <a:ext cx="4493800" cy="4493775"/>
            </a:xfrm>
            <a:custGeom>
              <a:avLst/>
              <a:gdLst/>
              <a:ahLst/>
              <a:cxnLst/>
              <a:rect l="l" t="t" r="r" b="b"/>
              <a:pathLst>
                <a:path w="179752" h="179751" extrusionOk="0">
                  <a:moveTo>
                    <a:pt x="171237" y="0"/>
                  </a:moveTo>
                  <a:lnTo>
                    <a:pt x="1" y="171237"/>
                  </a:lnTo>
                  <a:lnTo>
                    <a:pt x="8515" y="179751"/>
                  </a:lnTo>
                  <a:lnTo>
                    <a:pt x="179751" y="8514"/>
                  </a:lnTo>
                  <a:lnTo>
                    <a:pt x="171237" y="0"/>
                  </a:lnTo>
                  <a:close/>
                </a:path>
              </a:pathLst>
            </a:custGeom>
            <a:solidFill>
              <a:srgbClr val="FFFFFF">
                <a:alpha val="11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7"/>
            <p:cNvSpPr/>
            <p:nvPr/>
          </p:nvSpPr>
          <p:spPr>
            <a:xfrm>
              <a:off x="2409025" y="2008575"/>
              <a:ext cx="4556450" cy="4556950"/>
            </a:xfrm>
            <a:custGeom>
              <a:avLst/>
              <a:gdLst/>
              <a:ahLst/>
              <a:cxnLst/>
              <a:rect l="l" t="t" r="r" b="b"/>
              <a:pathLst>
                <a:path w="182258" h="182278" extrusionOk="0">
                  <a:moveTo>
                    <a:pt x="171237" y="0"/>
                  </a:moveTo>
                  <a:lnTo>
                    <a:pt x="1" y="171257"/>
                  </a:lnTo>
                  <a:lnTo>
                    <a:pt x="11021" y="182277"/>
                  </a:lnTo>
                  <a:lnTo>
                    <a:pt x="182258" y="11041"/>
                  </a:lnTo>
                  <a:lnTo>
                    <a:pt x="171237" y="0"/>
                  </a:lnTo>
                  <a:close/>
                </a:path>
              </a:pathLst>
            </a:custGeom>
            <a:solidFill>
              <a:srgbClr val="FFFFFF">
                <a:alpha val="9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a:off x="2684550" y="2284575"/>
              <a:ext cx="4627050" cy="4627575"/>
            </a:xfrm>
            <a:custGeom>
              <a:avLst/>
              <a:gdLst/>
              <a:ahLst/>
              <a:cxnLst/>
              <a:rect l="l" t="t" r="r" b="b"/>
              <a:pathLst>
                <a:path w="185082" h="185103" extrusionOk="0">
                  <a:moveTo>
                    <a:pt x="171237" y="1"/>
                  </a:moveTo>
                  <a:lnTo>
                    <a:pt x="0" y="171237"/>
                  </a:lnTo>
                  <a:lnTo>
                    <a:pt x="13846" y="185102"/>
                  </a:lnTo>
                  <a:lnTo>
                    <a:pt x="185082" y="13866"/>
                  </a:lnTo>
                  <a:lnTo>
                    <a:pt x="171237" y="1"/>
                  </a:lnTo>
                  <a:close/>
                </a:path>
              </a:pathLst>
            </a:custGeom>
            <a:solidFill>
              <a:srgbClr val="FFFFFF">
                <a:alpha val="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3031175" y="2631200"/>
              <a:ext cx="4957775" cy="4957800"/>
            </a:xfrm>
            <a:custGeom>
              <a:avLst/>
              <a:gdLst/>
              <a:ahLst/>
              <a:cxnLst/>
              <a:rect l="l" t="t" r="r" b="b"/>
              <a:pathLst>
                <a:path w="198311" h="198312" extrusionOk="0">
                  <a:moveTo>
                    <a:pt x="171237" y="1"/>
                  </a:moveTo>
                  <a:lnTo>
                    <a:pt x="1" y="171237"/>
                  </a:lnTo>
                  <a:lnTo>
                    <a:pt x="27075" y="198311"/>
                  </a:lnTo>
                  <a:lnTo>
                    <a:pt x="198311" y="27075"/>
                  </a:lnTo>
                  <a:lnTo>
                    <a:pt x="171237" y="1"/>
                  </a:lnTo>
                  <a:close/>
                </a:path>
              </a:pathLst>
            </a:custGeom>
            <a:solidFill>
              <a:srgbClr val="FFFFFF">
                <a:alpha val="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0"/>
        <p:cNvGrpSpPr/>
        <p:nvPr/>
      </p:nvGrpSpPr>
      <p:grpSpPr>
        <a:xfrm>
          <a:off x="0" y="0"/>
          <a:ext cx="0" cy="0"/>
          <a:chOff x="0" y="0"/>
          <a:chExt cx="0" cy="0"/>
        </a:xfrm>
      </p:grpSpPr>
      <p:sp>
        <p:nvSpPr>
          <p:cNvPr id="111" name="Google Shape;111;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12" name="Google Shape;112;p8"/>
          <p:cNvGrpSpPr/>
          <p:nvPr/>
        </p:nvGrpSpPr>
        <p:grpSpPr>
          <a:xfrm flipH="1">
            <a:off x="2355207" y="-3622277"/>
            <a:ext cx="7093598" cy="11211064"/>
            <a:chOff x="1550175" y="-2587150"/>
            <a:chExt cx="6438775" cy="10176150"/>
          </a:xfrm>
        </p:grpSpPr>
        <p:sp>
          <p:nvSpPr>
            <p:cNvPr id="113" name="Google Shape;113;p8"/>
            <p:cNvSpPr/>
            <p:nvPr/>
          </p:nvSpPr>
          <p:spPr>
            <a:xfrm>
              <a:off x="2195175" y="1795225"/>
              <a:ext cx="4493800" cy="4493775"/>
            </a:xfrm>
            <a:custGeom>
              <a:avLst/>
              <a:gdLst/>
              <a:ahLst/>
              <a:cxnLst/>
              <a:rect l="l" t="t" r="r" b="b"/>
              <a:pathLst>
                <a:path w="179752" h="179751" extrusionOk="0">
                  <a:moveTo>
                    <a:pt x="171237" y="0"/>
                  </a:moveTo>
                  <a:lnTo>
                    <a:pt x="1" y="171237"/>
                  </a:lnTo>
                  <a:lnTo>
                    <a:pt x="8515" y="179751"/>
                  </a:lnTo>
                  <a:lnTo>
                    <a:pt x="179751" y="8514"/>
                  </a:lnTo>
                  <a:lnTo>
                    <a:pt x="171237" y="0"/>
                  </a:lnTo>
                  <a:close/>
                </a:path>
              </a:pathLst>
            </a:custGeom>
            <a:solidFill>
              <a:srgbClr val="FFFFFF">
                <a:alpha val="11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8"/>
            <p:cNvSpPr/>
            <p:nvPr/>
          </p:nvSpPr>
          <p:spPr>
            <a:xfrm>
              <a:off x="2409025" y="2008575"/>
              <a:ext cx="4556450" cy="4556950"/>
            </a:xfrm>
            <a:custGeom>
              <a:avLst/>
              <a:gdLst/>
              <a:ahLst/>
              <a:cxnLst/>
              <a:rect l="l" t="t" r="r" b="b"/>
              <a:pathLst>
                <a:path w="182258" h="182278" extrusionOk="0">
                  <a:moveTo>
                    <a:pt x="171237" y="0"/>
                  </a:moveTo>
                  <a:lnTo>
                    <a:pt x="1" y="171257"/>
                  </a:lnTo>
                  <a:lnTo>
                    <a:pt x="11021" y="182277"/>
                  </a:lnTo>
                  <a:lnTo>
                    <a:pt x="182258" y="11041"/>
                  </a:lnTo>
                  <a:lnTo>
                    <a:pt x="171237" y="0"/>
                  </a:lnTo>
                  <a:close/>
                </a:path>
              </a:pathLst>
            </a:custGeom>
            <a:solidFill>
              <a:srgbClr val="FFFFFF">
                <a:alpha val="9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p:nvPr/>
          </p:nvSpPr>
          <p:spPr>
            <a:xfrm>
              <a:off x="2684550" y="2284575"/>
              <a:ext cx="4627050" cy="4627575"/>
            </a:xfrm>
            <a:custGeom>
              <a:avLst/>
              <a:gdLst/>
              <a:ahLst/>
              <a:cxnLst/>
              <a:rect l="l" t="t" r="r" b="b"/>
              <a:pathLst>
                <a:path w="185082" h="185103" extrusionOk="0">
                  <a:moveTo>
                    <a:pt x="171237" y="1"/>
                  </a:moveTo>
                  <a:lnTo>
                    <a:pt x="0" y="171237"/>
                  </a:lnTo>
                  <a:lnTo>
                    <a:pt x="13846" y="185102"/>
                  </a:lnTo>
                  <a:lnTo>
                    <a:pt x="185082" y="13866"/>
                  </a:lnTo>
                  <a:lnTo>
                    <a:pt x="171237" y="1"/>
                  </a:lnTo>
                  <a:close/>
                </a:path>
              </a:pathLst>
            </a:custGeom>
            <a:solidFill>
              <a:srgbClr val="FFFFFF">
                <a:alpha val="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a:off x="3031175" y="2631200"/>
              <a:ext cx="4957775" cy="4957800"/>
            </a:xfrm>
            <a:custGeom>
              <a:avLst/>
              <a:gdLst/>
              <a:ahLst/>
              <a:cxnLst/>
              <a:rect l="l" t="t" r="r" b="b"/>
              <a:pathLst>
                <a:path w="198311" h="198312" extrusionOk="0">
                  <a:moveTo>
                    <a:pt x="171237" y="1"/>
                  </a:moveTo>
                  <a:lnTo>
                    <a:pt x="1" y="171237"/>
                  </a:lnTo>
                  <a:lnTo>
                    <a:pt x="27075" y="198311"/>
                  </a:lnTo>
                  <a:lnTo>
                    <a:pt x="198311" y="27075"/>
                  </a:lnTo>
                  <a:lnTo>
                    <a:pt x="171237" y="1"/>
                  </a:lnTo>
                  <a:close/>
                </a:path>
              </a:pathLst>
            </a:custGeom>
            <a:solidFill>
              <a:srgbClr val="FFFFFF">
                <a:alpha val="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a:off x="1550175" y="-1634800"/>
              <a:ext cx="4436075" cy="4436125"/>
            </a:xfrm>
            <a:custGeom>
              <a:avLst/>
              <a:gdLst/>
              <a:ahLst/>
              <a:cxnLst/>
              <a:rect l="l" t="t" r="r" b="b"/>
              <a:pathLst>
                <a:path w="177443" h="177445" extrusionOk="0">
                  <a:moveTo>
                    <a:pt x="20728" y="1"/>
                  </a:moveTo>
                  <a:lnTo>
                    <a:pt x="0" y="20729"/>
                  </a:lnTo>
                  <a:lnTo>
                    <a:pt x="156715" y="177444"/>
                  </a:lnTo>
                  <a:lnTo>
                    <a:pt x="177443" y="156716"/>
                  </a:lnTo>
                  <a:lnTo>
                    <a:pt x="20728" y="1"/>
                  </a:lnTo>
                  <a:close/>
                </a:path>
              </a:pathLst>
            </a:custGeom>
            <a:solidFill>
              <a:srgbClr val="FFFFFF">
                <a:alpha val="11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8"/>
            <p:cNvSpPr/>
            <p:nvPr/>
          </p:nvSpPr>
          <p:spPr>
            <a:xfrm>
              <a:off x="2068375" y="-2079900"/>
              <a:ext cx="4363475" cy="4363500"/>
            </a:xfrm>
            <a:custGeom>
              <a:avLst/>
              <a:gdLst/>
              <a:ahLst/>
              <a:cxnLst/>
              <a:rect l="l" t="t" r="r" b="b"/>
              <a:pathLst>
                <a:path w="174539" h="174540" extrusionOk="0">
                  <a:moveTo>
                    <a:pt x="17804" y="1"/>
                  </a:moveTo>
                  <a:lnTo>
                    <a:pt x="0" y="17805"/>
                  </a:lnTo>
                  <a:lnTo>
                    <a:pt x="156735" y="174540"/>
                  </a:lnTo>
                  <a:lnTo>
                    <a:pt x="174539" y="156736"/>
                  </a:lnTo>
                  <a:lnTo>
                    <a:pt x="17804" y="1"/>
                  </a:lnTo>
                  <a:close/>
                </a:path>
              </a:pathLst>
            </a:custGeom>
            <a:solidFill>
              <a:srgbClr val="FFFFFF">
                <a:alpha val="9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8"/>
            <p:cNvSpPr/>
            <p:nvPr/>
          </p:nvSpPr>
          <p:spPr>
            <a:xfrm>
              <a:off x="2512975" y="-2403650"/>
              <a:ext cx="4242625" cy="4242150"/>
            </a:xfrm>
            <a:custGeom>
              <a:avLst/>
              <a:gdLst/>
              <a:ahLst/>
              <a:cxnLst/>
              <a:rect l="l" t="t" r="r" b="b"/>
              <a:pathLst>
                <a:path w="169705" h="169686" extrusionOk="0">
                  <a:moveTo>
                    <a:pt x="12970" y="1"/>
                  </a:moveTo>
                  <a:lnTo>
                    <a:pt x="0" y="12951"/>
                  </a:lnTo>
                  <a:lnTo>
                    <a:pt x="156735" y="169686"/>
                  </a:lnTo>
                  <a:lnTo>
                    <a:pt x="169705" y="156736"/>
                  </a:lnTo>
                  <a:lnTo>
                    <a:pt x="12970" y="1"/>
                  </a:lnTo>
                  <a:close/>
                </a:path>
              </a:pathLst>
            </a:custGeom>
            <a:solidFill>
              <a:srgbClr val="FFFFFF">
                <a:alpha val="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a:off x="2836225" y="-2587150"/>
              <a:ext cx="4102400" cy="4102400"/>
            </a:xfrm>
            <a:custGeom>
              <a:avLst/>
              <a:gdLst/>
              <a:ahLst/>
              <a:cxnLst/>
              <a:rect l="l" t="t" r="r" b="b"/>
              <a:pathLst>
                <a:path w="164096" h="164096" extrusionOk="0">
                  <a:moveTo>
                    <a:pt x="7361" y="0"/>
                  </a:moveTo>
                  <a:lnTo>
                    <a:pt x="1" y="7361"/>
                  </a:lnTo>
                  <a:lnTo>
                    <a:pt x="156735" y="164096"/>
                  </a:lnTo>
                  <a:lnTo>
                    <a:pt x="164095" y="156735"/>
                  </a:lnTo>
                  <a:lnTo>
                    <a:pt x="7361" y="0"/>
                  </a:lnTo>
                  <a:close/>
                </a:path>
              </a:pathLst>
            </a:custGeom>
            <a:solidFill>
              <a:srgbClr val="FFFFFF">
                <a:alpha val="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a:off x="1809775" y="3952575"/>
              <a:ext cx="1737150" cy="1641675"/>
            </a:xfrm>
            <a:custGeom>
              <a:avLst/>
              <a:gdLst/>
              <a:ahLst/>
              <a:cxnLst/>
              <a:rect l="l" t="t" r="r" b="b"/>
              <a:pathLst>
                <a:path w="69486" h="65667" extrusionOk="0">
                  <a:moveTo>
                    <a:pt x="119" y="1"/>
                  </a:moveTo>
                  <a:lnTo>
                    <a:pt x="0" y="65547"/>
                  </a:lnTo>
                  <a:lnTo>
                    <a:pt x="69485" y="65667"/>
                  </a:lnTo>
                  <a:lnTo>
                    <a:pt x="119" y="1"/>
                  </a:lnTo>
                  <a:close/>
                </a:path>
              </a:pathLst>
            </a:custGeom>
            <a:solidFill>
              <a:srgbClr val="FFFFFF">
                <a:alpha val="1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1809775" y="4367850"/>
              <a:ext cx="1297025" cy="1225900"/>
            </a:xfrm>
            <a:custGeom>
              <a:avLst/>
              <a:gdLst/>
              <a:ahLst/>
              <a:cxnLst/>
              <a:rect l="l" t="t" r="r" b="b"/>
              <a:pathLst>
                <a:path w="51881" h="49036" extrusionOk="0">
                  <a:moveTo>
                    <a:pt x="100" y="0"/>
                  </a:moveTo>
                  <a:lnTo>
                    <a:pt x="0" y="48936"/>
                  </a:lnTo>
                  <a:lnTo>
                    <a:pt x="51880" y="49036"/>
                  </a:lnTo>
                  <a:lnTo>
                    <a:pt x="51880" y="49036"/>
                  </a:lnTo>
                  <a:lnTo>
                    <a:pt x="100" y="0"/>
                  </a:lnTo>
                  <a:close/>
                </a:path>
              </a:pathLst>
            </a:custGeom>
            <a:solidFill>
              <a:srgbClr val="FFFFFF">
                <a:alpha val="9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8"/>
          <p:cNvGrpSpPr/>
          <p:nvPr/>
        </p:nvGrpSpPr>
        <p:grpSpPr>
          <a:xfrm>
            <a:off x="379381" y="3988806"/>
            <a:ext cx="862851" cy="834476"/>
            <a:chOff x="1122350" y="3406575"/>
            <a:chExt cx="282800" cy="273500"/>
          </a:xfrm>
        </p:grpSpPr>
        <p:sp>
          <p:nvSpPr>
            <p:cNvPr id="124" name="Google Shape;124;p8"/>
            <p:cNvSpPr/>
            <p:nvPr/>
          </p:nvSpPr>
          <p:spPr>
            <a:xfrm>
              <a:off x="1153775" y="3605450"/>
              <a:ext cx="251375" cy="74625"/>
            </a:xfrm>
            <a:custGeom>
              <a:avLst/>
              <a:gdLst/>
              <a:ahLst/>
              <a:cxnLst/>
              <a:rect l="l" t="t" r="r" b="b"/>
              <a:pathLst>
                <a:path w="10055" h="2985" extrusionOk="0">
                  <a:moveTo>
                    <a:pt x="5063" y="0"/>
                  </a:moveTo>
                  <a:cubicBezTo>
                    <a:pt x="2159" y="0"/>
                    <a:pt x="1" y="515"/>
                    <a:pt x="18" y="515"/>
                  </a:cubicBezTo>
                  <a:lnTo>
                    <a:pt x="18" y="1464"/>
                  </a:lnTo>
                  <a:cubicBezTo>
                    <a:pt x="18" y="2169"/>
                    <a:pt x="2270" y="2929"/>
                    <a:pt x="5036" y="2983"/>
                  </a:cubicBezTo>
                  <a:cubicBezTo>
                    <a:pt x="5095" y="2984"/>
                    <a:pt x="5153" y="2984"/>
                    <a:pt x="5212" y="2984"/>
                  </a:cubicBezTo>
                  <a:cubicBezTo>
                    <a:pt x="7922" y="2984"/>
                    <a:pt x="10054" y="2370"/>
                    <a:pt x="10054" y="1627"/>
                  </a:cubicBezTo>
                  <a:lnTo>
                    <a:pt x="10027" y="569"/>
                  </a:lnTo>
                  <a:cubicBezTo>
                    <a:pt x="8304" y="141"/>
                    <a:pt x="6582" y="0"/>
                    <a:pt x="5063" y="0"/>
                  </a:cubicBezTo>
                  <a:close/>
                </a:path>
              </a:pathLst>
            </a:custGeom>
            <a:solidFill>
              <a:srgbClr val="EBB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8"/>
            <p:cNvSpPr/>
            <p:nvPr/>
          </p:nvSpPr>
          <p:spPr>
            <a:xfrm>
              <a:off x="1153550" y="3580825"/>
              <a:ext cx="250925" cy="76250"/>
            </a:xfrm>
            <a:custGeom>
              <a:avLst/>
              <a:gdLst/>
              <a:ahLst/>
              <a:cxnLst/>
              <a:rect l="l" t="t" r="r" b="b"/>
              <a:pathLst>
                <a:path w="10037" h="3050" extrusionOk="0">
                  <a:moveTo>
                    <a:pt x="4520" y="1"/>
                  </a:moveTo>
                  <a:cubicBezTo>
                    <a:pt x="1986" y="1"/>
                    <a:pt x="0" y="584"/>
                    <a:pt x="0" y="1527"/>
                  </a:cubicBezTo>
                  <a:cubicBezTo>
                    <a:pt x="0" y="2232"/>
                    <a:pt x="2252" y="2992"/>
                    <a:pt x="5018" y="3046"/>
                  </a:cubicBezTo>
                  <a:cubicBezTo>
                    <a:pt x="5127" y="3048"/>
                    <a:pt x="5236" y="3049"/>
                    <a:pt x="5343" y="3049"/>
                  </a:cubicBezTo>
                  <a:cubicBezTo>
                    <a:pt x="7982" y="3049"/>
                    <a:pt x="10036" y="2420"/>
                    <a:pt x="10036" y="1690"/>
                  </a:cubicBezTo>
                  <a:cubicBezTo>
                    <a:pt x="10036" y="605"/>
                    <a:pt x="7758" y="35"/>
                    <a:pt x="5018" y="8"/>
                  </a:cubicBezTo>
                  <a:cubicBezTo>
                    <a:pt x="4850" y="3"/>
                    <a:pt x="4684" y="1"/>
                    <a:pt x="4520" y="1"/>
                  </a:cubicBezTo>
                  <a:close/>
                </a:path>
              </a:pathLst>
            </a:custGeom>
            <a:solidFill>
              <a:srgbClr val="F6D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8"/>
            <p:cNvSpPr/>
            <p:nvPr/>
          </p:nvSpPr>
          <p:spPr>
            <a:xfrm>
              <a:off x="1152175" y="3573850"/>
              <a:ext cx="250925" cy="74400"/>
            </a:xfrm>
            <a:custGeom>
              <a:avLst/>
              <a:gdLst/>
              <a:ahLst/>
              <a:cxnLst/>
              <a:rect l="l" t="t" r="r" b="b"/>
              <a:pathLst>
                <a:path w="10037" h="2976" extrusionOk="0">
                  <a:moveTo>
                    <a:pt x="4898" y="0"/>
                  </a:moveTo>
                  <a:cubicBezTo>
                    <a:pt x="2138" y="0"/>
                    <a:pt x="78" y="450"/>
                    <a:pt x="3" y="450"/>
                  </a:cubicBezTo>
                  <a:cubicBezTo>
                    <a:pt x="2" y="450"/>
                    <a:pt x="1" y="450"/>
                    <a:pt x="1" y="450"/>
                  </a:cubicBezTo>
                  <a:lnTo>
                    <a:pt x="1" y="1399"/>
                  </a:lnTo>
                  <a:cubicBezTo>
                    <a:pt x="1" y="2159"/>
                    <a:pt x="2225" y="2891"/>
                    <a:pt x="5019" y="2972"/>
                  </a:cubicBezTo>
                  <a:cubicBezTo>
                    <a:pt x="5127" y="2974"/>
                    <a:pt x="5235" y="2976"/>
                    <a:pt x="5341" y="2976"/>
                  </a:cubicBezTo>
                  <a:cubicBezTo>
                    <a:pt x="7958" y="2976"/>
                    <a:pt x="10037" y="2347"/>
                    <a:pt x="10037" y="1643"/>
                  </a:cubicBezTo>
                  <a:lnTo>
                    <a:pt x="9983" y="585"/>
                  </a:lnTo>
                  <a:cubicBezTo>
                    <a:pt x="8219" y="142"/>
                    <a:pt x="6448" y="0"/>
                    <a:pt x="4898" y="0"/>
                  </a:cubicBezTo>
                  <a:close/>
                </a:path>
              </a:pathLst>
            </a:custGeom>
            <a:solidFill>
              <a:srgbClr val="EBB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1152175" y="3547600"/>
              <a:ext cx="250925" cy="77600"/>
            </a:xfrm>
            <a:custGeom>
              <a:avLst/>
              <a:gdLst/>
              <a:ahLst/>
              <a:cxnLst/>
              <a:rect l="l" t="t" r="r" b="b"/>
              <a:pathLst>
                <a:path w="10037" h="3104" extrusionOk="0">
                  <a:moveTo>
                    <a:pt x="4517" y="1"/>
                  </a:moveTo>
                  <a:cubicBezTo>
                    <a:pt x="1963" y="1"/>
                    <a:pt x="1" y="584"/>
                    <a:pt x="1" y="1527"/>
                  </a:cubicBezTo>
                  <a:cubicBezTo>
                    <a:pt x="1" y="2286"/>
                    <a:pt x="2225" y="3019"/>
                    <a:pt x="5019" y="3100"/>
                  </a:cubicBezTo>
                  <a:cubicBezTo>
                    <a:pt x="5131" y="3102"/>
                    <a:pt x="5243" y="3103"/>
                    <a:pt x="5354" y="3103"/>
                  </a:cubicBezTo>
                  <a:cubicBezTo>
                    <a:pt x="7965" y="3103"/>
                    <a:pt x="10037" y="2500"/>
                    <a:pt x="10037" y="1771"/>
                  </a:cubicBezTo>
                  <a:cubicBezTo>
                    <a:pt x="10037" y="686"/>
                    <a:pt x="7758" y="89"/>
                    <a:pt x="5019" y="8"/>
                  </a:cubicBezTo>
                  <a:cubicBezTo>
                    <a:pt x="4849" y="3"/>
                    <a:pt x="4682" y="1"/>
                    <a:pt x="4517" y="1"/>
                  </a:cubicBezTo>
                  <a:close/>
                </a:path>
              </a:pathLst>
            </a:custGeom>
            <a:solidFill>
              <a:srgbClr val="F6D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8"/>
            <p:cNvSpPr/>
            <p:nvPr/>
          </p:nvSpPr>
          <p:spPr>
            <a:xfrm>
              <a:off x="1153550" y="3541825"/>
              <a:ext cx="251600" cy="74475"/>
            </a:xfrm>
            <a:custGeom>
              <a:avLst/>
              <a:gdLst/>
              <a:ahLst/>
              <a:cxnLst/>
              <a:rect l="l" t="t" r="r" b="b"/>
              <a:pathLst>
                <a:path w="10064" h="2979" extrusionOk="0">
                  <a:moveTo>
                    <a:pt x="5390" y="0"/>
                  </a:moveTo>
                  <a:cubicBezTo>
                    <a:pt x="2328" y="0"/>
                    <a:pt x="0" y="592"/>
                    <a:pt x="0" y="592"/>
                  </a:cubicBezTo>
                  <a:lnTo>
                    <a:pt x="0" y="1541"/>
                  </a:lnTo>
                  <a:cubicBezTo>
                    <a:pt x="0" y="2273"/>
                    <a:pt x="2279" y="2979"/>
                    <a:pt x="5045" y="2979"/>
                  </a:cubicBezTo>
                  <a:cubicBezTo>
                    <a:pt x="7839" y="2979"/>
                    <a:pt x="10063" y="2300"/>
                    <a:pt x="10036" y="1568"/>
                  </a:cubicBezTo>
                  <a:lnTo>
                    <a:pt x="10009" y="510"/>
                  </a:lnTo>
                  <a:cubicBezTo>
                    <a:pt x="8418" y="130"/>
                    <a:pt x="6824" y="0"/>
                    <a:pt x="5390" y="0"/>
                  </a:cubicBezTo>
                  <a:close/>
                </a:path>
              </a:pathLst>
            </a:custGeom>
            <a:solidFill>
              <a:srgbClr val="EBB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8"/>
            <p:cNvSpPr/>
            <p:nvPr/>
          </p:nvSpPr>
          <p:spPr>
            <a:xfrm>
              <a:off x="1152875" y="3517250"/>
              <a:ext cx="252275" cy="76675"/>
            </a:xfrm>
            <a:custGeom>
              <a:avLst/>
              <a:gdLst/>
              <a:ahLst/>
              <a:cxnLst/>
              <a:rect l="l" t="t" r="r" b="b"/>
              <a:pathLst>
                <a:path w="10091" h="3067" extrusionOk="0">
                  <a:moveTo>
                    <a:pt x="5213" y="0"/>
                  </a:moveTo>
                  <a:cubicBezTo>
                    <a:pt x="5148" y="0"/>
                    <a:pt x="5083" y="1"/>
                    <a:pt x="5018" y="1"/>
                  </a:cubicBezTo>
                  <a:cubicBezTo>
                    <a:pt x="4957" y="1"/>
                    <a:pt x="4896" y="1"/>
                    <a:pt x="4836" y="1"/>
                  </a:cubicBezTo>
                  <a:cubicBezTo>
                    <a:pt x="2128" y="1"/>
                    <a:pt x="1" y="594"/>
                    <a:pt x="27" y="1602"/>
                  </a:cubicBezTo>
                  <a:cubicBezTo>
                    <a:pt x="27" y="2334"/>
                    <a:pt x="2306" y="3066"/>
                    <a:pt x="5072" y="3066"/>
                  </a:cubicBezTo>
                  <a:cubicBezTo>
                    <a:pt x="7866" y="3066"/>
                    <a:pt x="10090" y="2388"/>
                    <a:pt x="10063" y="1629"/>
                  </a:cubicBezTo>
                  <a:cubicBezTo>
                    <a:pt x="10037" y="543"/>
                    <a:pt x="7865" y="0"/>
                    <a:pt x="5213" y="0"/>
                  </a:cubicBezTo>
                  <a:close/>
                </a:path>
              </a:pathLst>
            </a:custGeom>
            <a:solidFill>
              <a:srgbClr val="F6D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8"/>
            <p:cNvSpPr/>
            <p:nvPr/>
          </p:nvSpPr>
          <p:spPr>
            <a:xfrm>
              <a:off x="1176600" y="3524725"/>
              <a:ext cx="201425" cy="57675"/>
            </a:xfrm>
            <a:custGeom>
              <a:avLst/>
              <a:gdLst/>
              <a:ahLst/>
              <a:cxnLst/>
              <a:rect l="l" t="t" r="r" b="b"/>
              <a:pathLst>
                <a:path w="8057" h="2307" extrusionOk="0">
                  <a:moveTo>
                    <a:pt x="4042" y="1"/>
                  </a:moveTo>
                  <a:cubicBezTo>
                    <a:pt x="1791" y="1"/>
                    <a:pt x="0" y="489"/>
                    <a:pt x="28" y="1221"/>
                  </a:cubicBezTo>
                  <a:cubicBezTo>
                    <a:pt x="28" y="1764"/>
                    <a:pt x="1818" y="2306"/>
                    <a:pt x="4069" y="2306"/>
                  </a:cubicBezTo>
                  <a:cubicBezTo>
                    <a:pt x="6293" y="2306"/>
                    <a:pt x="8056" y="1764"/>
                    <a:pt x="8056" y="1221"/>
                  </a:cubicBezTo>
                  <a:cubicBezTo>
                    <a:pt x="8029" y="408"/>
                    <a:pt x="6239" y="1"/>
                    <a:pt x="4042" y="1"/>
                  </a:cubicBezTo>
                  <a:close/>
                </a:path>
              </a:pathLst>
            </a:custGeom>
            <a:solidFill>
              <a:srgbClr val="F2D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p:nvPr/>
          </p:nvSpPr>
          <p:spPr>
            <a:xfrm>
              <a:off x="1150825" y="3500875"/>
              <a:ext cx="252950" cy="74900"/>
            </a:xfrm>
            <a:custGeom>
              <a:avLst/>
              <a:gdLst/>
              <a:ahLst/>
              <a:cxnLst/>
              <a:rect l="l" t="t" r="r" b="b"/>
              <a:pathLst>
                <a:path w="10118" h="2996" extrusionOk="0">
                  <a:moveTo>
                    <a:pt x="1" y="684"/>
                  </a:moveTo>
                  <a:cubicBezTo>
                    <a:pt x="1" y="684"/>
                    <a:pt x="1" y="684"/>
                    <a:pt x="1" y="684"/>
                  </a:cubicBezTo>
                  <a:lnTo>
                    <a:pt x="1" y="684"/>
                  </a:lnTo>
                  <a:lnTo>
                    <a:pt x="1" y="684"/>
                  </a:lnTo>
                  <a:close/>
                  <a:moveTo>
                    <a:pt x="5920" y="1"/>
                  </a:moveTo>
                  <a:cubicBezTo>
                    <a:pt x="2681" y="1"/>
                    <a:pt x="138" y="685"/>
                    <a:pt x="6" y="685"/>
                  </a:cubicBezTo>
                  <a:cubicBezTo>
                    <a:pt x="3" y="685"/>
                    <a:pt x="1" y="685"/>
                    <a:pt x="1" y="684"/>
                  </a:cubicBezTo>
                  <a:lnTo>
                    <a:pt x="1" y="684"/>
                  </a:lnTo>
                  <a:lnTo>
                    <a:pt x="28" y="1633"/>
                  </a:lnTo>
                  <a:cubicBezTo>
                    <a:pt x="79" y="2351"/>
                    <a:pt x="2093" y="2996"/>
                    <a:pt x="4672" y="2996"/>
                  </a:cubicBezTo>
                  <a:cubicBezTo>
                    <a:pt x="4822" y="2996"/>
                    <a:pt x="4974" y="2994"/>
                    <a:pt x="5127" y="2989"/>
                  </a:cubicBezTo>
                  <a:cubicBezTo>
                    <a:pt x="7894" y="2962"/>
                    <a:pt x="10118" y="2230"/>
                    <a:pt x="10064" y="1470"/>
                  </a:cubicBezTo>
                  <a:lnTo>
                    <a:pt x="10009" y="412"/>
                  </a:lnTo>
                  <a:cubicBezTo>
                    <a:pt x="8608" y="109"/>
                    <a:pt x="7209" y="1"/>
                    <a:pt x="5920" y="1"/>
                  </a:cubicBezTo>
                  <a:close/>
                </a:path>
              </a:pathLst>
            </a:custGeom>
            <a:solidFill>
              <a:srgbClr val="EBB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8"/>
            <p:cNvSpPr/>
            <p:nvPr/>
          </p:nvSpPr>
          <p:spPr>
            <a:xfrm>
              <a:off x="1150150" y="3475225"/>
              <a:ext cx="252950" cy="76825"/>
            </a:xfrm>
            <a:custGeom>
              <a:avLst/>
              <a:gdLst/>
              <a:ahLst/>
              <a:cxnLst/>
              <a:rect l="l" t="t" r="r" b="b"/>
              <a:pathLst>
                <a:path w="10118" h="3073" extrusionOk="0">
                  <a:moveTo>
                    <a:pt x="4991" y="1"/>
                  </a:moveTo>
                  <a:cubicBezTo>
                    <a:pt x="2198" y="55"/>
                    <a:pt x="1" y="706"/>
                    <a:pt x="28" y="1710"/>
                  </a:cubicBezTo>
                  <a:cubicBezTo>
                    <a:pt x="79" y="2427"/>
                    <a:pt x="2093" y="3072"/>
                    <a:pt x="4672" y="3072"/>
                  </a:cubicBezTo>
                  <a:cubicBezTo>
                    <a:pt x="4822" y="3072"/>
                    <a:pt x="4974" y="3070"/>
                    <a:pt x="5127" y="3066"/>
                  </a:cubicBezTo>
                  <a:cubicBezTo>
                    <a:pt x="7894" y="3039"/>
                    <a:pt x="10118" y="2306"/>
                    <a:pt x="10064" y="1547"/>
                  </a:cubicBezTo>
                  <a:cubicBezTo>
                    <a:pt x="10009" y="462"/>
                    <a:pt x="7731" y="1"/>
                    <a:pt x="4991" y="1"/>
                  </a:cubicBezTo>
                  <a:close/>
                </a:path>
              </a:pathLst>
            </a:custGeom>
            <a:solidFill>
              <a:srgbClr val="F6D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8"/>
            <p:cNvSpPr/>
            <p:nvPr/>
          </p:nvSpPr>
          <p:spPr>
            <a:xfrm>
              <a:off x="1173875" y="3485125"/>
              <a:ext cx="202775" cy="56700"/>
            </a:xfrm>
            <a:custGeom>
              <a:avLst/>
              <a:gdLst/>
              <a:ahLst/>
              <a:cxnLst/>
              <a:rect l="l" t="t" r="r" b="b"/>
              <a:pathLst>
                <a:path w="8111" h="2268" extrusionOk="0">
                  <a:moveTo>
                    <a:pt x="4568" y="1"/>
                  </a:moveTo>
                  <a:cubicBezTo>
                    <a:pt x="4378" y="1"/>
                    <a:pt x="4185" y="4"/>
                    <a:pt x="3988" y="12"/>
                  </a:cubicBezTo>
                  <a:cubicBezTo>
                    <a:pt x="1764" y="39"/>
                    <a:pt x="1" y="554"/>
                    <a:pt x="28" y="1286"/>
                  </a:cubicBezTo>
                  <a:cubicBezTo>
                    <a:pt x="54" y="1801"/>
                    <a:pt x="1691" y="2267"/>
                    <a:pt x="3759" y="2267"/>
                  </a:cubicBezTo>
                  <a:cubicBezTo>
                    <a:pt x="3870" y="2267"/>
                    <a:pt x="3983" y="2266"/>
                    <a:pt x="4097" y="2263"/>
                  </a:cubicBezTo>
                  <a:cubicBezTo>
                    <a:pt x="6321" y="2236"/>
                    <a:pt x="8111" y="1666"/>
                    <a:pt x="8057" y="1124"/>
                  </a:cubicBezTo>
                  <a:cubicBezTo>
                    <a:pt x="8032" y="382"/>
                    <a:pt x="6520" y="1"/>
                    <a:pt x="4568" y="1"/>
                  </a:cubicBezTo>
                  <a:close/>
                </a:path>
              </a:pathLst>
            </a:custGeom>
            <a:solidFill>
              <a:srgbClr val="F2D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1234225" y="3493550"/>
              <a:ext cx="91575" cy="37300"/>
            </a:xfrm>
            <a:custGeom>
              <a:avLst/>
              <a:gdLst/>
              <a:ahLst/>
              <a:cxnLst/>
              <a:rect l="l" t="t" r="r" b="b"/>
              <a:pathLst>
                <a:path w="3663" h="1492" extrusionOk="0">
                  <a:moveTo>
                    <a:pt x="598" y="0"/>
                  </a:moveTo>
                  <a:lnTo>
                    <a:pt x="55" y="27"/>
                  </a:lnTo>
                  <a:lnTo>
                    <a:pt x="489" y="244"/>
                  </a:lnTo>
                  <a:cubicBezTo>
                    <a:pt x="1" y="353"/>
                    <a:pt x="1" y="543"/>
                    <a:pt x="408" y="705"/>
                  </a:cubicBezTo>
                  <a:cubicBezTo>
                    <a:pt x="815" y="922"/>
                    <a:pt x="1384" y="949"/>
                    <a:pt x="2035" y="949"/>
                  </a:cubicBezTo>
                  <a:cubicBezTo>
                    <a:pt x="2442" y="949"/>
                    <a:pt x="2632" y="949"/>
                    <a:pt x="2768" y="1031"/>
                  </a:cubicBezTo>
                  <a:cubicBezTo>
                    <a:pt x="2903" y="1085"/>
                    <a:pt x="2795" y="1139"/>
                    <a:pt x="2578" y="1194"/>
                  </a:cubicBezTo>
                  <a:cubicBezTo>
                    <a:pt x="2307" y="1221"/>
                    <a:pt x="1954" y="1221"/>
                    <a:pt x="1683" y="1221"/>
                  </a:cubicBezTo>
                  <a:lnTo>
                    <a:pt x="2008" y="1438"/>
                  </a:lnTo>
                  <a:cubicBezTo>
                    <a:pt x="2225" y="1438"/>
                    <a:pt x="2578" y="1383"/>
                    <a:pt x="2849" y="1356"/>
                  </a:cubicBezTo>
                  <a:lnTo>
                    <a:pt x="3147" y="1492"/>
                  </a:lnTo>
                  <a:lnTo>
                    <a:pt x="3554" y="1492"/>
                  </a:lnTo>
                  <a:lnTo>
                    <a:pt x="3256" y="1356"/>
                  </a:lnTo>
                  <a:cubicBezTo>
                    <a:pt x="3608" y="1248"/>
                    <a:pt x="3663" y="1085"/>
                    <a:pt x="3391" y="949"/>
                  </a:cubicBezTo>
                  <a:cubicBezTo>
                    <a:pt x="3120" y="787"/>
                    <a:pt x="2740" y="705"/>
                    <a:pt x="2062" y="705"/>
                  </a:cubicBezTo>
                  <a:cubicBezTo>
                    <a:pt x="1547" y="705"/>
                    <a:pt x="1276" y="678"/>
                    <a:pt x="1140" y="624"/>
                  </a:cubicBezTo>
                  <a:cubicBezTo>
                    <a:pt x="1032" y="543"/>
                    <a:pt x="1005" y="488"/>
                    <a:pt x="1357" y="434"/>
                  </a:cubicBezTo>
                  <a:cubicBezTo>
                    <a:pt x="1466" y="425"/>
                    <a:pt x="1571" y="422"/>
                    <a:pt x="1671" y="422"/>
                  </a:cubicBezTo>
                  <a:cubicBezTo>
                    <a:pt x="1870" y="422"/>
                    <a:pt x="2044" y="434"/>
                    <a:pt x="2171" y="434"/>
                  </a:cubicBezTo>
                  <a:lnTo>
                    <a:pt x="1845" y="217"/>
                  </a:lnTo>
                  <a:cubicBezTo>
                    <a:pt x="1750" y="190"/>
                    <a:pt x="1635" y="176"/>
                    <a:pt x="1496" y="176"/>
                  </a:cubicBezTo>
                  <a:cubicBezTo>
                    <a:pt x="1357" y="176"/>
                    <a:pt x="1194" y="190"/>
                    <a:pt x="1005" y="217"/>
                  </a:cubicBezTo>
                  <a:lnTo>
                    <a:pt x="598" y="0"/>
                  </a:lnTo>
                  <a:close/>
                </a:path>
              </a:pathLst>
            </a:custGeom>
            <a:solidFill>
              <a:srgbClr val="E7A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8"/>
            <p:cNvSpPr/>
            <p:nvPr/>
          </p:nvSpPr>
          <p:spPr>
            <a:xfrm>
              <a:off x="1152175" y="3478000"/>
              <a:ext cx="204825" cy="41575"/>
            </a:xfrm>
            <a:custGeom>
              <a:avLst/>
              <a:gdLst/>
              <a:ahLst/>
              <a:cxnLst/>
              <a:rect l="l" t="t" r="r" b="b"/>
              <a:pathLst>
                <a:path w="8193" h="1663" extrusionOk="0">
                  <a:moveTo>
                    <a:pt x="5793" y="1"/>
                  </a:moveTo>
                  <a:cubicBezTo>
                    <a:pt x="5252" y="1"/>
                    <a:pt x="4649" y="26"/>
                    <a:pt x="4015" y="80"/>
                  </a:cubicBezTo>
                  <a:cubicBezTo>
                    <a:pt x="1791" y="297"/>
                    <a:pt x="1" y="785"/>
                    <a:pt x="28" y="1192"/>
                  </a:cubicBezTo>
                  <a:cubicBezTo>
                    <a:pt x="47" y="1482"/>
                    <a:pt x="994" y="1662"/>
                    <a:pt x="2354" y="1662"/>
                  </a:cubicBezTo>
                  <a:cubicBezTo>
                    <a:pt x="2898" y="1662"/>
                    <a:pt x="3508" y="1633"/>
                    <a:pt x="4151" y="1571"/>
                  </a:cubicBezTo>
                  <a:cubicBezTo>
                    <a:pt x="6402" y="1382"/>
                    <a:pt x="8192" y="866"/>
                    <a:pt x="8165" y="459"/>
                  </a:cubicBezTo>
                  <a:cubicBezTo>
                    <a:pt x="8146" y="167"/>
                    <a:pt x="7174" y="1"/>
                    <a:pt x="5793" y="1"/>
                  </a:cubicBezTo>
                  <a:close/>
                </a:path>
              </a:pathLst>
            </a:custGeom>
            <a:solidFill>
              <a:srgbClr val="E7A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8"/>
            <p:cNvSpPr/>
            <p:nvPr/>
          </p:nvSpPr>
          <p:spPr>
            <a:xfrm>
              <a:off x="1127100" y="3427700"/>
              <a:ext cx="250250" cy="85325"/>
            </a:xfrm>
            <a:custGeom>
              <a:avLst/>
              <a:gdLst/>
              <a:ahLst/>
              <a:cxnLst/>
              <a:rect l="l" t="t" r="r" b="b"/>
              <a:pathLst>
                <a:path w="10010" h="3413" extrusionOk="0">
                  <a:moveTo>
                    <a:pt x="0" y="1712"/>
                  </a:moveTo>
                  <a:cubicBezTo>
                    <a:pt x="0" y="1712"/>
                    <a:pt x="0" y="1712"/>
                    <a:pt x="0" y="1712"/>
                  </a:cubicBezTo>
                  <a:lnTo>
                    <a:pt x="0" y="1712"/>
                  </a:lnTo>
                  <a:lnTo>
                    <a:pt x="0" y="1712"/>
                  </a:lnTo>
                  <a:close/>
                  <a:moveTo>
                    <a:pt x="8660" y="0"/>
                  </a:moveTo>
                  <a:cubicBezTo>
                    <a:pt x="4115" y="0"/>
                    <a:pt x="115" y="1713"/>
                    <a:pt x="3" y="1713"/>
                  </a:cubicBezTo>
                  <a:cubicBezTo>
                    <a:pt x="1" y="1713"/>
                    <a:pt x="1" y="1713"/>
                    <a:pt x="0" y="1712"/>
                  </a:cubicBezTo>
                  <a:lnTo>
                    <a:pt x="0" y="1712"/>
                  </a:lnTo>
                  <a:lnTo>
                    <a:pt x="190" y="2634"/>
                  </a:lnTo>
                  <a:cubicBezTo>
                    <a:pt x="283" y="3100"/>
                    <a:pt x="1402" y="3413"/>
                    <a:pt x="2955" y="3413"/>
                  </a:cubicBezTo>
                  <a:cubicBezTo>
                    <a:pt x="3662" y="3413"/>
                    <a:pt x="4458" y="3348"/>
                    <a:pt x="5290" y="3204"/>
                  </a:cubicBezTo>
                  <a:cubicBezTo>
                    <a:pt x="7975" y="2770"/>
                    <a:pt x="10009" y="1766"/>
                    <a:pt x="9873" y="1034"/>
                  </a:cubicBezTo>
                  <a:lnTo>
                    <a:pt x="9684" y="30"/>
                  </a:lnTo>
                  <a:cubicBezTo>
                    <a:pt x="9340" y="10"/>
                    <a:pt x="8999" y="0"/>
                    <a:pt x="8660" y="0"/>
                  </a:cubicBezTo>
                  <a:close/>
                </a:path>
              </a:pathLst>
            </a:custGeom>
            <a:solidFill>
              <a:srgbClr val="EBB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1122350" y="3406575"/>
              <a:ext cx="250925" cy="84450"/>
            </a:xfrm>
            <a:custGeom>
              <a:avLst/>
              <a:gdLst/>
              <a:ahLst/>
              <a:cxnLst/>
              <a:rect l="l" t="t" r="r" b="b"/>
              <a:pathLst>
                <a:path w="10037" h="3378" extrusionOk="0">
                  <a:moveTo>
                    <a:pt x="7243" y="0"/>
                  </a:moveTo>
                  <a:cubicBezTo>
                    <a:pt x="6500" y="0"/>
                    <a:pt x="5648" y="79"/>
                    <a:pt x="4747" y="224"/>
                  </a:cubicBezTo>
                  <a:cubicBezTo>
                    <a:pt x="2062" y="658"/>
                    <a:pt x="1" y="1608"/>
                    <a:pt x="190" y="2611"/>
                  </a:cubicBezTo>
                  <a:cubicBezTo>
                    <a:pt x="284" y="3078"/>
                    <a:pt x="1405" y="3378"/>
                    <a:pt x="2970" y="3378"/>
                  </a:cubicBezTo>
                  <a:cubicBezTo>
                    <a:pt x="3679" y="3378"/>
                    <a:pt x="4480" y="3316"/>
                    <a:pt x="5317" y="3181"/>
                  </a:cubicBezTo>
                  <a:cubicBezTo>
                    <a:pt x="8002" y="2747"/>
                    <a:pt x="10036" y="1716"/>
                    <a:pt x="9901" y="1011"/>
                  </a:cubicBezTo>
                  <a:cubicBezTo>
                    <a:pt x="9757" y="308"/>
                    <a:pt x="8714" y="0"/>
                    <a:pt x="7243" y="0"/>
                  </a:cubicBezTo>
                  <a:close/>
                </a:path>
              </a:pathLst>
            </a:custGeom>
            <a:solidFill>
              <a:srgbClr val="F6D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8"/>
            <p:cNvSpPr/>
            <p:nvPr/>
          </p:nvSpPr>
          <p:spPr>
            <a:xfrm>
              <a:off x="1146075" y="3413525"/>
              <a:ext cx="200750" cy="66225"/>
            </a:xfrm>
            <a:custGeom>
              <a:avLst/>
              <a:gdLst/>
              <a:ahLst/>
              <a:cxnLst/>
              <a:rect l="l" t="t" r="r" b="b"/>
              <a:pathLst>
                <a:path w="8030" h="2649" extrusionOk="0">
                  <a:moveTo>
                    <a:pt x="5883" y="0"/>
                  </a:moveTo>
                  <a:cubicBezTo>
                    <a:pt x="5270" y="0"/>
                    <a:pt x="4558" y="67"/>
                    <a:pt x="3798" y="190"/>
                  </a:cubicBezTo>
                  <a:cubicBezTo>
                    <a:pt x="1628" y="516"/>
                    <a:pt x="1" y="1275"/>
                    <a:pt x="136" y="2062"/>
                  </a:cubicBezTo>
                  <a:cubicBezTo>
                    <a:pt x="210" y="2431"/>
                    <a:pt x="1085" y="2649"/>
                    <a:pt x="2311" y="2649"/>
                  </a:cubicBezTo>
                  <a:cubicBezTo>
                    <a:pt x="2889" y="2649"/>
                    <a:pt x="3545" y="2600"/>
                    <a:pt x="4232" y="2496"/>
                  </a:cubicBezTo>
                  <a:cubicBezTo>
                    <a:pt x="6402" y="2116"/>
                    <a:pt x="8030" y="1302"/>
                    <a:pt x="7921" y="760"/>
                  </a:cubicBezTo>
                  <a:cubicBezTo>
                    <a:pt x="7815" y="231"/>
                    <a:pt x="7022" y="0"/>
                    <a:pt x="5883" y="0"/>
                  </a:cubicBezTo>
                  <a:close/>
                </a:path>
              </a:pathLst>
            </a:custGeom>
            <a:solidFill>
              <a:srgbClr val="EBB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8"/>
            <p:cNvSpPr/>
            <p:nvPr/>
          </p:nvSpPr>
          <p:spPr>
            <a:xfrm>
              <a:off x="1146075" y="3415725"/>
              <a:ext cx="200750" cy="65175"/>
            </a:xfrm>
            <a:custGeom>
              <a:avLst/>
              <a:gdLst/>
              <a:ahLst/>
              <a:cxnLst/>
              <a:rect l="l" t="t" r="r" b="b"/>
              <a:pathLst>
                <a:path w="8030" h="2607" extrusionOk="0">
                  <a:moveTo>
                    <a:pt x="5943" y="1"/>
                  </a:moveTo>
                  <a:cubicBezTo>
                    <a:pt x="5315" y="1"/>
                    <a:pt x="4580" y="74"/>
                    <a:pt x="3798" y="211"/>
                  </a:cubicBezTo>
                  <a:cubicBezTo>
                    <a:pt x="1655" y="563"/>
                    <a:pt x="1" y="1296"/>
                    <a:pt x="136" y="2028"/>
                  </a:cubicBezTo>
                  <a:cubicBezTo>
                    <a:pt x="209" y="2390"/>
                    <a:pt x="1053" y="2607"/>
                    <a:pt x="2242" y="2607"/>
                  </a:cubicBezTo>
                  <a:cubicBezTo>
                    <a:pt x="2837" y="2607"/>
                    <a:pt x="3518" y="2553"/>
                    <a:pt x="4232" y="2435"/>
                  </a:cubicBezTo>
                  <a:cubicBezTo>
                    <a:pt x="6402" y="2055"/>
                    <a:pt x="8030" y="1296"/>
                    <a:pt x="7921" y="753"/>
                  </a:cubicBezTo>
                  <a:cubicBezTo>
                    <a:pt x="7834" y="233"/>
                    <a:pt x="7059" y="1"/>
                    <a:pt x="5943" y="1"/>
                  </a:cubicBezTo>
                  <a:close/>
                </a:path>
              </a:pathLst>
            </a:custGeom>
            <a:solidFill>
              <a:srgbClr val="F2D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1205075" y="3431825"/>
              <a:ext cx="90225" cy="30550"/>
            </a:xfrm>
            <a:custGeom>
              <a:avLst/>
              <a:gdLst/>
              <a:ahLst/>
              <a:cxnLst/>
              <a:rect l="l" t="t" r="r" b="b"/>
              <a:pathLst>
                <a:path w="3609" h="1222" extrusionOk="0">
                  <a:moveTo>
                    <a:pt x="516" y="1"/>
                  </a:moveTo>
                  <a:lnTo>
                    <a:pt x="1" y="136"/>
                  </a:lnTo>
                  <a:lnTo>
                    <a:pt x="489" y="272"/>
                  </a:lnTo>
                  <a:cubicBezTo>
                    <a:pt x="1" y="435"/>
                    <a:pt x="1" y="598"/>
                    <a:pt x="435" y="733"/>
                  </a:cubicBezTo>
                  <a:cubicBezTo>
                    <a:pt x="652" y="797"/>
                    <a:pt x="895" y="825"/>
                    <a:pt x="1152" y="825"/>
                  </a:cubicBezTo>
                  <a:cubicBezTo>
                    <a:pt x="1440" y="825"/>
                    <a:pt x="1747" y="790"/>
                    <a:pt x="2062" y="733"/>
                  </a:cubicBezTo>
                  <a:cubicBezTo>
                    <a:pt x="2300" y="701"/>
                    <a:pt x="2474" y="688"/>
                    <a:pt x="2603" y="688"/>
                  </a:cubicBezTo>
                  <a:cubicBezTo>
                    <a:pt x="2695" y="688"/>
                    <a:pt x="2765" y="695"/>
                    <a:pt x="2822" y="706"/>
                  </a:cubicBezTo>
                  <a:cubicBezTo>
                    <a:pt x="2957" y="733"/>
                    <a:pt x="2876" y="815"/>
                    <a:pt x="2659" y="869"/>
                  </a:cubicBezTo>
                  <a:cubicBezTo>
                    <a:pt x="2415" y="977"/>
                    <a:pt x="2062" y="1004"/>
                    <a:pt x="1791" y="1059"/>
                  </a:cubicBezTo>
                  <a:lnTo>
                    <a:pt x="2116" y="1221"/>
                  </a:lnTo>
                  <a:cubicBezTo>
                    <a:pt x="2333" y="1167"/>
                    <a:pt x="2659" y="1113"/>
                    <a:pt x="2930" y="1059"/>
                  </a:cubicBezTo>
                  <a:lnTo>
                    <a:pt x="3228" y="1140"/>
                  </a:lnTo>
                  <a:lnTo>
                    <a:pt x="3527" y="1059"/>
                  </a:lnTo>
                  <a:lnTo>
                    <a:pt x="3228" y="950"/>
                  </a:lnTo>
                  <a:cubicBezTo>
                    <a:pt x="3608" y="815"/>
                    <a:pt x="3608" y="652"/>
                    <a:pt x="3337" y="543"/>
                  </a:cubicBezTo>
                  <a:cubicBezTo>
                    <a:pt x="3185" y="482"/>
                    <a:pt x="2989" y="447"/>
                    <a:pt x="2732" y="447"/>
                  </a:cubicBezTo>
                  <a:cubicBezTo>
                    <a:pt x="2532" y="447"/>
                    <a:pt x="2293" y="469"/>
                    <a:pt x="2008" y="516"/>
                  </a:cubicBezTo>
                  <a:cubicBezTo>
                    <a:pt x="1706" y="548"/>
                    <a:pt x="1488" y="561"/>
                    <a:pt x="1332" y="561"/>
                  </a:cubicBezTo>
                  <a:cubicBezTo>
                    <a:pt x="1221" y="561"/>
                    <a:pt x="1142" y="555"/>
                    <a:pt x="1086" y="543"/>
                  </a:cubicBezTo>
                  <a:cubicBezTo>
                    <a:pt x="950" y="462"/>
                    <a:pt x="950" y="408"/>
                    <a:pt x="1248" y="326"/>
                  </a:cubicBezTo>
                  <a:cubicBezTo>
                    <a:pt x="1601" y="245"/>
                    <a:pt x="1899" y="191"/>
                    <a:pt x="2062" y="191"/>
                  </a:cubicBezTo>
                  <a:lnTo>
                    <a:pt x="1764" y="1"/>
                  </a:lnTo>
                  <a:cubicBezTo>
                    <a:pt x="1520" y="28"/>
                    <a:pt x="1248" y="55"/>
                    <a:pt x="923" y="136"/>
                  </a:cubicBezTo>
                  <a:lnTo>
                    <a:pt x="516" y="1"/>
                  </a:lnTo>
                  <a:close/>
                </a:path>
              </a:pathLst>
            </a:custGeom>
            <a:solidFill>
              <a:srgbClr val="E7A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21"/>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293"/>
        <p:cNvGrpSpPr/>
        <p:nvPr/>
      </p:nvGrpSpPr>
      <p:grpSpPr>
        <a:xfrm>
          <a:off x="0" y="0"/>
          <a:ext cx="0" cy="0"/>
          <a:chOff x="0" y="0"/>
          <a:chExt cx="0" cy="0"/>
        </a:xfrm>
      </p:grpSpPr>
      <p:sp>
        <p:nvSpPr>
          <p:cNvPr id="294" name="Google Shape;294;p16"/>
          <p:cNvSpPr txBox="1">
            <a:spLocks noGrp="1"/>
          </p:cNvSpPr>
          <p:nvPr>
            <p:ph type="title"/>
          </p:nvPr>
        </p:nvSpPr>
        <p:spPr>
          <a:xfrm>
            <a:off x="720000" y="1745250"/>
            <a:ext cx="3233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5" name="Google Shape;295;p16"/>
          <p:cNvSpPr txBox="1">
            <a:spLocks noGrp="1"/>
          </p:cNvSpPr>
          <p:nvPr>
            <p:ph type="subTitle" idx="1"/>
          </p:nvPr>
        </p:nvSpPr>
        <p:spPr>
          <a:xfrm>
            <a:off x="720000" y="2317950"/>
            <a:ext cx="3233100" cy="126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296" name="Google Shape;296;p16"/>
          <p:cNvGrpSpPr/>
          <p:nvPr/>
        </p:nvGrpSpPr>
        <p:grpSpPr>
          <a:xfrm>
            <a:off x="4319157" y="-4340227"/>
            <a:ext cx="7093598" cy="11211064"/>
            <a:chOff x="1550175" y="-2587150"/>
            <a:chExt cx="6438775" cy="10176150"/>
          </a:xfrm>
        </p:grpSpPr>
        <p:sp>
          <p:nvSpPr>
            <p:cNvPr id="297" name="Google Shape;297;p16"/>
            <p:cNvSpPr/>
            <p:nvPr/>
          </p:nvSpPr>
          <p:spPr>
            <a:xfrm>
              <a:off x="2195175" y="1795225"/>
              <a:ext cx="4493800" cy="4493775"/>
            </a:xfrm>
            <a:custGeom>
              <a:avLst/>
              <a:gdLst/>
              <a:ahLst/>
              <a:cxnLst/>
              <a:rect l="l" t="t" r="r" b="b"/>
              <a:pathLst>
                <a:path w="179752" h="179751" extrusionOk="0">
                  <a:moveTo>
                    <a:pt x="171237" y="0"/>
                  </a:moveTo>
                  <a:lnTo>
                    <a:pt x="1" y="171237"/>
                  </a:lnTo>
                  <a:lnTo>
                    <a:pt x="8515" y="179751"/>
                  </a:lnTo>
                  <a:lnTo>
                    <a:pt x="179751" y="8514"/>
                  </a:lnTo>
                  <a:lnTo>
                    <a:pt x="171237" y="0"/>
                  </a:lnTo>
                  <a:close/>
                </a:path>
              </a:pathLst>
            </a:custGeom>
            <a:solidFill>
              <a:srgbClr val="FFFFFF">
                <a:alpha val="11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6"/>
            <p:cNvSpPr/>
            <p:nvPr/>
          </p:nvSpPr>
          <p:spPr>
            <a:xfrm>
              <a:off x="2409025" y="2008575"/>
              <a:ext cx="4556450" cy="4556950"/>
            </a:xfrm>
            <a:custGeom>
              <a:avLst/>
              <a:gdLst/>
              <a:ahLst/>
              <a:cxnLst/>
              <a:rect l="l" t="t" r="r" b="b"/>
              <a:pathLst>
                <a:path w="182258" h="182278" extrusionOk="0">
                  <a:moveTo>
                    <a:pt x="171237" y="0"/>
                  </a:moveTo>
                  <a:lnTo>
                    <a:pt x="1" y="171257"/>
                  </a:lnTo>
                  <a:lnTo>
                    <a:pt x="11021" y="182277"/>
                  </a:lnTo>
                  <a:lnTo>
                    <a:pt x="182258" y="11041"/>
                  </a:lnTo>
                  <a:lnTo>
                    <a:pt x="171237" y="0"/>
                  </a:lnTo>
                  <a:close/>
                </a:path>
              </a:pathLst>
            </a:custGeom>
            <a:solidFill>
              <a:srgbClr val="FFFFFF">
                <a:alpha val="9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6"/>
            <p:cNvSpPr/>
            <p:nvPr/>
          </p:nvSpPr>
          <p:spPr>
            <a:xfrm>
              <a:off x="2684550" y="2284575"/>
              <a:ext cx="4627050" cy="4627575"/>
            </a:xfrm>
            <a:custGeom>
              <a:avLst/>
              <a:gdLst/>
              <a:ahLst/>
              <a:cxnLst/>
              <a:rect l="l" t="t" r="r" b="b"/>
              <a:pathLst>
                <a:path w="185082" h="185103" extrusionOk="0">
                  <a:moveTo>
                    <a:pt x="171237" y="1"/>
                  </a:moveTo>
                  <a:lnTo>
                    <a:pt x="0" y="171237"/>
                  </a:lnTo>
                  <a:lnTo>
                    <a:pt x="13846" y="185102"/>
                  </a:lnTo>
                  <a:lnTo>
                    <a:pt x="185082" y="13866"/>
                  </a:lnTo>
                  <a:lnTo>
                    <a:pt x="171237" y="1"/>
                  </a:lnTo>
                  <a:close/>
                </a:path>
              </a:pathLst>
            </a:custGeom>
            <a:solidFill>
              <a:srgbClr val="FFFFFF">
                <a:alpha val="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6"/>
            <p:cNvSpPr/>
            <p:nvPr/>
          </p:nvSpPr>
          <p:spPr>
            <a:xfrm>
              <a:off x="3031175" y="2631200"/>
              <a:ext cx="4957775" cy="4957800"/>
            </a:xfrm>
            <a:custGeom>
              <a:avLst/>
              <a:gdLst/>
              <a:ahLst/>
              <a:cxnLst/>
              <a:rect l="l" t="t" r="r" b="b"/>
              <a:pathLst>
                <a:path w="198311" h="198312" extrusionOk="0">
                  <a:moveTo>
                    <a:pt x="171237" y="1"/>
                  </a:moveTo>
                  <a:lnTo>
                    <a:pt x="1" y="171237"/>
                  </a:lnTo>
                  <a:lnTo>
                    <a:pt x="27075" y="198311"/>
                  </a:lnTo>
                  <a:lnTo>
                    <a:pt x="198311" y="27075"/>
                  </a:lnTo>
                  <a:lnTo>
                    <a:pt x="171237" y="1"/>
                  </a:lnTo>
                  <a:close/>
                </a:path>
              </a:pathLst>
            </a:custGeom>
            <a:solidFill>
              <a:srgbClr val="FFFFFF">
                <a:alpha val="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6"/>
            <p:cNvSpPr/>
            <p:nvPr/>
          </p:nvSpPr>
          <p:spPr>
            <a:xfrm>
              <a:off x="1550175" y="-1634800"/>
              <a:ext cx="4436075" cy="4436125"/>
            </a:xfrm>
            <a:custGeom>
              <a:avLst/>
              <a:gdLst/>
              <a:ahLst/>
              <a:cxnLst/>
              <a:rect l="l" t="t" r="r" b="b"/>
              <a:pathLst>
                <a:path w="177443" h="177445" extrusionOk="0">
                  <a:moveTo>
                    <a:pt x="20728" y="1"/>
                  </a:moveTo>
                  <a:lnTo>
                    <a:pt x="0" y="20729"/>
                  </a:lnTo>
                  <a:lnTo>
                    <a:pt x="156715" y="177444"/>
                  </a:lnTo>
                  <a:lnTo>
                    <a:pt x="177443" y="156716"/>
                  </a:lnTo>
                  <a:lnTo>
                    <a:pt x="20728" y="1"/>
                  </a:lnTo>
                  <a:close/>
                </a:path>
              </a:pathLst>
            </a:custGeom>
            <a:solidFill>
              <a:srgbClr val="FFFFFF">
                <a:alpha val="11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6"/>
            <p:cNvSpPr/>
            <p:nvPr/>
          </p:nvSpPr>
          <p:spPr>
            <a:xfrm>
              <a:off x="2068375" y="-2079900"/>
              <a:ext cx="4363475" cy="4363500"/>
            </a:xfrm>
            <a:custGeom>
              <a:avLst/>
              <a:gdLst/>
              <a:ahLst/>
              <a:cxnLst/>
              <a:rect l="l" t="t" r="r" b="b"/>
              <a:pathLst>
                <a:path w="174539" h="174540" extrusionOk="0">
                  <a:moveTo>
                    <a:pt x="17804" y="1"/>
                  </a:moveTo>
                  <a:lnTo>
                    <a:pt x="0" y="17805"/>
                  </a:lnTo>
                  <a:lnTo>
                    <a:pt x="156735" y="174540"/>
                  </a:lnTo>
                  <a:lnTo>
                    <a:pt x="174539" y="156736"/>
                  </a:lnTo>
                  <a:lnTo>
                    <a:pt x="17804" y="1"/>
                  </a:lnTo>
                  <a:close/>
                </a:path>
              </a:pathLst>
            </a:custGeom>
            <a:solidFill>
              <a:srgbClr val="FFFFFF">
                <a:alpha val="9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6"/>
            <p:cNvSpPr/>
            <p:nvPr/>
          </p:nvSpPr>
          <p:spPr>
            <a:xfrm>
              <a:off x="2512975" y="-2403650"/>
              <a:ext cx="4242625" cy="4242150"/>
            </a:xfrm>
            <a:custGeom>
              <a:avLst/>
              <a:gdLst/>
              <a:ahLst/>
              <a:cxnLst/>
              <a:rect l="l" t="t" r="r" b="b"/>
              <a:pathLst>
                <a:path w="169705" h="169686" extrusionOk="0">
                  <a:moveTo>
                    <a:pt x="12970" y="1"/>
                  </a:moveTo>
                  <a:lnTo>
                    <a:pt x="0" y="12951"/>
                  </a:lnTo>
                  <a:lnTo>
                    <a:pt x="156735" y="169686"/>
                  </a:lnTo>
                  <a:lnTo>
                    <a:pt x="169705" y="156736"/>
                  </a:lnTo>
                  <a:lnTo>
                    <a:pt x="12970" y="1"/>
                  </a:lnTo>
                  <a:close/>
                </a:path>
              </a:pathLst>
            </a:custGeom>
            <a:solidFill>
              <a:srgbClr val="FFFFFF">
                <a:alpha val="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6"/>
            <p:cNvSpPr/>
            <p:nvPr/>
          </p:nvSpPr>
          <p:spPr>
            <a:xfrm>
              <a:off x="2836225" y="-2587150"/>
              <a:ext cx="4102400" cy="4102400"/>
            </a:xfrm>
            <a:custGeom>
              <a:avLst/>
              <a:gdLst/>
              <a:ahLst/>
              <a:cxnLst/>
              <a:rect l="l" t="t" r="r" b="b"/>
              <a:pathLst>
                <a:path w="164096" h="164096" extrusionOk="0">
                  <a:moveTo>
                    <a:pt x="7361" y="0"/>
                  </a:moveTo>
                  <a:lnTo>
                    <a:pt x="1" y="7361"/>
                  </a:lnTo>
                  <a:lnTo>
                    <a:pt x="156735" y="164096"/>
                  </a:lnTo>
                  <a:lnTo>
                    <a:pt x="164095" y="156735"/>
                  </a:lnTo>
                  <a:lnTo>
                    <a:pt x="7361" y="0"/>
                  </a:lnTo>
                  <a:close/>
                </a:path>
              </a:pathLst>
            </a:custGeom>
            <a:solidFill>
              <a:srgbClr val="FFFFFF">
                <a:alpha val="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305;p16"/>
          <p:cNvGrpSpPr/>
          <p:nvPr/>
        </p:nvGrpSpPr>
        <p:grpSpPr>
          <a:xfrm rot="-1824691">
            <a:off x="7977719" y="4135655"/>
            <a:ext cx="906112" cy="669291"/>
            <a:chOff x="2527900" y="3184675"/>
            <a:chExt cx="906125" cy="669300"/>
          </a:xfrm>
        </p:grpSpPr>
        <p:sp>
          <p:nvSpPr>
            <p:cNvPr id="306" name="Google Shape;306;p16"/>
            <p:cNvSpPr/>
            <p:nvPr/>
          </p:nvSpPr>
          <p:spPr>
            <a:xfrm>
              <a:off x="2527900" y="3184675"/>
              <a:ext cx="906125" cy="669300"/>
            </a:xfrm>
            <a:custGeom>
              <a:avLst/>
              <a:gdLst/>
              <a:ahLst/>
              <a:cxnLst/>
              <a:rect l="l" t="t" r="r" b="b"/>
              <a:pathLst>
                <a:path w="36245" h="26772" extrusionOk="0">
                  <a:moveTo>
                    <a:pt x="6048" y="0"/>
                  </a:moveTo>
                  <a:cubicBezTo>
                    <a:pt x="5402" y="0"/>
                    <a:pt x="4812" y="440"/>
                    <a:pt x="4615" y="1097"/>
                  </a:cubicBezTo>
                  <a:lnTo>
                    <a:pt x="219" y="16931"/>
                  </a:lnTo>
                  <a:cubicBezTo>
                    <a:pt x="0" y="17727"/>
                    <a:pt x="478" y="18562"/>
                    <a:pt x="1273" y="18781"/>
                  </a:cubicBezTo>
                  <a:lnTo>
                    <a:pt x="29780" y="26718"/>
                  </a:lnTo>
                  <a:cubicBezTo>
                    <a:pt x="29910" y="26754"/>
                    <a:pt x="30042" y="26772"/>
                    <a:pt x="30172" y="26772"/>
                  </a:cubicBezTo>
                  <a:cubicBezTo>
                    <a:pt x="30833" y="26772"/>
                    <a:pt x="31447" y="26329"/>
                    <a:pt x="31630" y="25664"/>
                  </a:cubicBezTo>
                  <a:lnTo>
                    <a:pt x="36026" y="9810"/>
                  </a:lnTo>
                  <a:cubicBezTo>
                    <a:pt x="36245" y="9014"/>
                    <a:pt x="35787" y="8178"/>
                    <a:pt x="34991" y="7960"/>
                  </a:cubicBezTo>
                  <a:lnTo>
                    <a:pt x="6465" y="62"/>
                  </a:lnTo>
                  <a:cubicBezTo>
                    <a:pt x="6326" y="20"/>
                    <a:pt x="6186" y="0"/>
                    <a:pt x="60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6"/>
            <p:cNvSpPr/>
            <p:nvPr/>
          </p:nvSpPr>
          <p:spPr>
            <a:xfrm>
              <a:off x="2616900" y="3482600"/>
              <a:ext cx="691300" cy="207450"/>
            </a:xfrm>
            <a:custGeom>
              <a:avLst/>
              <a:gdLst/>
              <a:ahLst/>
              <a:cxnLst/>
              <a:rect l="l" t="t" r="r" b="b"/>
              <a:pathLst>
                <a:path w="27652" h="8298" extrusionOk="0">
                  <a:moveTo>
                    <a:pt x="482" y="0"/>
                  </a:moveTo>
                  <a:cubicBezTo>
                    <a:pt x="279" y="0"/>
                    <a:pt x="106" y="140"/>
                    <a:pt x="41" y="319"/>
                  </a:cubicBezTo>
                  <a:cubicBezTo>
                    <a:pt x="1" y="538"/>
                    <a:pt x="140" y="797"/>
                    <a:pt x="379" y="876"/>
                  </a:cubicBezTo>
                  <a:lnTo>
                    <a:pt x="27015" y="8277"/>
                  </a:lnTo>
                  <a:cubicBezTo>
                    <a:pt x="27061" y="8291"/>
                    <a:pt x="27107" y="8297"/>
                    <a:pt x="27151" y="8297"/>
                  </a:cubicBezTo>
                  <a:cubicBezTo>
                    <a:pt x="27354" y="8297"/>
                    <a:pt x="27527" y="8158"/>
                    <a:pt x="27592" y="7978"/>
                  </a:cubicBezTo>
                  <a:cubicBezTo>
                    <a:pt x="27652" y="7759"/>
                    <a:pt x="27493" y="7501"/>
                    <a:pt x="27254" y="7421"/>
                  </a:cubicBezTo>
                  <a:lnTo>
                    <a:pt x="618" y="21"/>
                  </a:lnTo>
                  <a:cubicBezTo>
                    <a:pt x="571" y="7"/>
                    <a:pt x="526" y="0"/>
                    <a:pt x="4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6"/>
            <p:cNvSpPr/>
            <p:nvPr/>
          </p:nvSpPr>
          <p:spPr>
            <a:xfrm>
              <a:off x="2595525" y="3557200"/>
              <a:ext cx="311350" cy="101850"/>
            </a:xfrm>
            <a:custGeom>
              <a:avLst/>
              <a:gdLst/>
              <a:ahLst/>
              <a:cxnLst/>
              <a:rect l="l" t="t" r="r" b="b"/>
              <a:pathLst>
                <a:path w="12454" h="4074" extrusionOk="0">
                  <a:moveTo>
                    <a:pt x="489" y="0"/>
                  </a:moveTo>
                  <a:cubicBezTo>
                    <a:pt x="292" y="0"/>
                    <a:pt x="106" y="140"/>
                    <a:pt x="40" y="319"/>
                  </a:cubicBezTo>
                  <a:cubicBezTo>
                    <a:pt x="1" y="538"/>
                    <a:pt x="140" y="797"/>
                    <a:pt x="398" y="876"/>
                  </a:cubicBezTo>
                  <a:lnTo>
                    <a:pt x="11817" y="4059"/>
                  </a:lnTo>
                  <a:cubicBezTo>
                    <a:pt x="11854" y="4069"/>
                    <a:pt x="11892" y="4073"/>
                    <a:pt x="11930" y="4073"/>
                  </a:cubicBezTo>
                  <a:cubicBezTo>
                    <a:pt x="12133" y="4073"/>
                    <a:pt x="12327" y="3945"/>
                    <a:pt x="12394" y="3761"/>
                  </a:cubicBezTo>
                  <a:cubicBezTo>
                    <a:pt x="12453" y="3522"/>
                    <a:pt x="12314" y="3283"/>
                    <a:pt x="12036" y="3204"/>
                  </a:cubicBezTo>
                  <a:lnTo>
                    <a:pt x="617" y="21"/>
                  </a:lnTo>
                  <a:cubicBezTo>
                    <a:pt x="575" y="7"/>
                    <a:pt x="531"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6"/>
            <p:cNvSpPr/>
            <p:nvPr/>
          </p:nvSpPr>
          <p:spPr>
            <a:xfrm>
              <a:off x="3109250" y="3700100"/>
              <a:ext cx="175075" cy="64050"/>
            </a:xfrm>
            <a:custGeom>
              <a:avLst/>
              <a:gdLst/>
              <a:ahLst/>
              <a:cxnLst/>
              <a:rect l="l" t="t" r="r" b="b"/>
              <a:pathLst>
                <a:path w="7003" h="2562" extrusionOk="0">
                  <a:moveTo>
                    <a:pt x="497" y="0"/>
                  </a:moveTo>
                  <a:cubicBezTo>
                    <a:pt x="288" y="0"/>
                    <a:pt x="108" y="128"/>
                    <a:pt x="40" y="313"/>
                  </a:cubicBezTo>
                  <a:cubicBezTo>
                    <a:pt x="1" y="551"/>
                    <a:pt x="140" y="790"/>
                    <a:pt x="379" y="870"/>
                  </a:cubicBezTo>
                  <a:lnTo>
                    <a:pt x="6346" y="2541"/>
                  </a:lnTo>
                  <a:cubicBezTo>
                    <a:pt x="6393" y="2555"/>
                    <a:pt x="6438" y="2561"/>
                    <a:pt x="6482" y="2561"/>
                  </a:cubicBezTo>
                  <a:cubicBezTo>
                    <a:pt x="6685" y="2561"/>
                    <a:pt x="6858" y="2422"/>
                    <a:pt x="6923" y="2242"/>
                  </a:cubicBezTo>
                  <a:cubicBezTo>
                    <a:pt x="7003" y="2023"/>
                    <a:pt x="6824" y="1765"/>
                    <a:pt x="6585" y="1685"/>
                  </a:cubicBezTo>
                  <a:lnTo>
                    <a:pt x="617" y="14"/>
                  </a:lnTo>
                  <a:cubicBezTo>
                    <a:pt x="577" y="5"/>
                    <a:pt x="536" y="0"/>
                    <a:pt x="4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6"/>
            <p:cNvSpPr/>
            <p:nvPr/>
          </p:nvSpPr>
          <p:spPr>
            <a:xfrm>
              <a:off x="3130650" y="3405025"/>
              <a:ext cx="54725" cy="65550"/>
            </a:xfrm>
            <a:custGeom>
              <a:avLst/>
              <a:gdLst/>
              <a:ahLst/>
              <a:cxnLst/>
              <a:rect l="l" t="t" r="r" b="b"/>
              <a:pathLst>
                <a:path w="2189" h="2622" extrusionOk="0">
                  <a:moveTo>
                    <a:pt x="995" y="518"/>
                  </a:moveTo>
                  <a:lnTo>
                    <a:pt x="1492" y="637"/>
                  </a:lnTo>
                  <a:cubicBezTo>
                    <a:pt x="1631" y="657"/>
                    <a:pt x="1731" y="737"/>
                    <a:pt x="1671" y="956"/>
                  </a:cubicBezTo>
                  <a:cubicBezTo>
                    <a:pt x="1640" y="1095"/>
                    <a:pt x="1549" y="1174"/>
                    <a:pt x="1444" y="1174"/>
                  </a:cubicBezTo>
                  <a:cubicBezTo>
                    <a:pt x="1414" y="1174"/>
                    <a:pt x="1384" y="1168"/>
                    <a:pt x="1353" y="1155"/>
                  </a:cubicBezTo>
                  <a:lnTo>
                    <a:pt x="855" y="1035"/>
                  </a:lnTo>
                  <a:lnTo>
                    <a:pt x="995" y="518"/>
                  </a:lnTo>
                  <a:close/>
                  <a:moveTo>
                    <a:pt x="776" y="1393"/>
                  </a:moveTo>
                  <a:lnTo>
                    <a:pt x="1273" y="1533"/>
                  </a:lnTo>
                  <a:cubicBezTo>
                    <a:pt x="1472" y="1592"/>
                    <a:pt x="1492" y="1751"/>
                    <a:pt x="1452" y="1930"/>
                  </a:cubicBezTo>
                  <a:cubicBezTo>
                    <a:pt x="1387" y="2144"/>
                    <a:pt x="1280" y="2195"/>
                    <a:pt x="1167" y="2195"/>
                  </a:cubicBezTo>
                  <a:cubicBezTo>
                    <a:pt x="1143" y="2195"/>
                    <a:pt x="1118" y="2193"/>
                    <a:pt x="1094" y="2189"/>
                  </a:cubicBezTo>
                  <a:lnTo>
                    <a:pt x="597" y="2030"/>
                  </a:lnTo>
                  <a:lnTo>
                    <a:pt x="776" y="1393"/>
                  </a:lnTo>
                  <a:close/>
                  <a:moveTo>
                    <a:pt x="676" y="1"/>
                  </a:moveTo>
                  <a:lnTo>
                    <a:pt x="0" y="2308"/>
                  </a:lnTo>
                  <a:lnTo>
                    <a:pt x="975" y="2587"/>
                  </a:lnTo>
                  <a:cubicBezTo>
                    <a:pt x="1071" y="2610"/>
                    <a:pt x="1158" y="2621"/>
                    <a:pt x="1237" y="2621"/>
                  </a:cubicBezTo>
                  <a:cubicBezTo>
                    <a:pt x="1567" y="2621"/>
                    <a:pt x="1754" y="2427"/>
                    <a:pt x="1850" y="2090"/>
                  </a:cubicBezTo>
                  <a:cubicBezTo>
                    <a:pt x="1950" y="1791"/>
                    <a:pt x="1830" y="1553"/>
                    <a:pt x="1651" y="1453"/>
                  </a:cubicBezTo>
                  <a:lnTo>
                    <a:pt x="1651" y="1453"/>
                  </a:lnTo>
                  <a:cubicBezTo>
                    <a:pt x="1670" y="1457"/>
                    <a:pt x="1689" y="1458"/>
                    <a:pt x="1707" y="1458"/>
                  </a:cubicBezTo>
                  <a:cubicBezTo>
                    <a:pt x="1900" y="1458"/>
                    <a:pt x="2052" y="1273"/>
                    <a:pt x="2089" y="1055"/>
                  </a:cubicBezTo>
                  <a:cubicBezTo>
                    <a:pt x="2188" y="737"/>
                    <a:pt x="2089" y="399"/>
                    <a:pt x="1631" y="260"/>
                  </a:cubicBezTo>
                  <a:lnTo>
                    <a:pt x="6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6"/>
            <p:cNvSpPr/>
            <p:nvPr/>
          </p:nvSpPr>
          <p:spPr>
            <a:xfrm>
              <a:off x="3174900" y="3422450"/>
              <a:ext cx="51250" cy="67150"/>
            </a:xfrm>
            <a:custGeom>
              <a:avLst/>
              <a:gdLst/>
              <a:ahLst/>
              <a:cxnLst/>
              <a:rect l="l" t="t" r="r" b="b"/>
              <a:pathLst>
                <a:path w="2050" h="2686" extrusionOk="0">
                  <a:moveTo>
                    <a:pt x="1552" y="657"/>
                  </a:moveTo>
                  <a:lnTo>
                    <a:pt x="1572" y="1552"/>
                  </a:lnTo>
                  <a:lnTo>
                    <a:pt x="1055" y="1413"/>
                  </a:lnTo>
                  <a:lnTo>
                    <a:pt x="1552" y="657"/>
                  </a:lnTo>
                  <a:close/>
                  <a:moveTo>
                    <a:pt x="1453" y="0"/>
                  </a:moveTo>
                  <a:lnTo>
                    <a:pt x="1" y="2109"/>
                  </a:lnTo>
                  <a:lnTo>
                    <a:pt x="478" y="2228"/>
                  </a:lnTo>
                  <a:lnTo>
                    <a:pt x="776" y="1751"/>
                  </a:lnTo>
                  <a:lnTo>
                    <a:pt x="1552" y="1989"/>
                  </a:lnTo>
                  <a:lnTo>
                    <a:pt x="1572" y="2546"/>
                  </a:lnTo>
                  <a:lnTo>
                    <a:pt x="2049" y="2686"/>
                  </a:lnTo>
                  <a:lnTo>
                    <a:pt x="1950" y="139"/>
                  </a:lnTo>
                  <a:lnTo>
                    <a:pt x="14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6"/>
            <p:cNvSpPr/>
            <p:nvPr/>
          </p:nvSpPr>
          <p:spPr>
            <a:xfrm>
              <a:off x="3231600" y="3432875"/>
              <a:ext cx="62175" cy="70650"/>
            </a:xfrm>
            <a:custGeom>
              <a:avLst/>
              <a:gdLst/>
              <a:ahLst/>
              <a:cxnLst/>
              <a:rect l="l" t="t" r="r" b="b"/>
              <a:pathLst>
                <a:path w="2487" h="2826" extrusionOk="0">
                  <a:moveTo>
                    <a:pt x="677" y="1"/>
                  </a:moveTo>
                  <a:lnTo>
                    <a:pt x="0" y="2328"/>
                  </a:lnTo>
                  <a:lnTo>
                    <a:pt x="438" y="2448"/>
                  </a:lnTo>
                  <a:lnTo>
                    <a:pt x="876" y="956"/>
                  </a:lnTo>
                  <a:lnTo>
                    <a:pt x="1393" y="2706"/>
                  </a:lnTo>
                  <a:lnTo>
                    <a:pt x="1830" y="2826"/>
                  </a:lnTo>
                  <a:lnTo>
                    <a:pt x="2487" y="518"/>
                  </a:lnTo>
                  <a:lnTo>
                    <a:pt x="2029" y="399"/>
                  </a:lnTo>
                  <a:lnTo>
                    <a:pt x="1612" y="1891"/>
                  </a:lnTo>
                  <a:lnTo>
                    <a:pt x="1114" y="120"/>
                  </a:lnTo>
                  <a:lnTo>
                    <a:pt x="6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6"/>
            <p:cNvSpPr/>
            <p:nvPr/>
          </p:nvSpPr>
          <p:spPr>
            <a:xfrm>
              <a:off x="3286300" y="3447800"/>
              <a:ext cx="59200" cy="70650"/>
            </a:xfrm>
            <a:custGeom>
              <a:avLst/>
              <a:gdLst/>
              <a:ahLst/>
              <a:cxnLst/>
              <a:rect l="l" t="t" r="r" b="b"/>
              <a:pathLst>
                <a:path w="2368" h="2826" extrusionOk="0">
                  <a:moveTo>
                    <a:pt x="637" y="1"/>
                  </a:moveTo>
                  <a:lnTo>
                    <a:pt x="1" y="2348"/>
                  </a:lnTo>
                  <a:lnTo>
                    <a:pt x="418" y="2487"/>
                  </a:lnTo>
                  <a:lnTo>
                    <a:pt x="697" y="1513"/>
                  </a:lnTo>
                  <a:lnTo>
                    <a:pt x="876" y="1552"/>
                  </a:lnTo>
                  <a:lnTo>
                    <a:pt x="1194" y="2686"/>
                  </a:lnTo>
                  <a:lnTo>
                    <a:pt x="1711" y="2825"/>
                  </a:lnTo>
                  <a:lnTo>
                    <a:pt x="1711" y="2825"/>
                  </a:lnTo>
                  <a:lnTo>
                    <a:pt x="1313" y="1453"/>
                  </a:lnTo>
                  <a:lnTo>
                    <a:pt x="2368" y="498"/>
                  </a:lnTo>
                  <a:lnTo>
                    <a:pt x="1831" y="339"/>
                  </a:lnTo>
                  <a:lnTo>
                    <a:pt x="995" y="1135"/>
                  </a:lnTo>
                  <a:lnTo>
                    <a:pt x="796" y="1095"/>
                  </a:lnTo>
                  <a:lnTo>
                    <a:pt x="1075" y="120"/>
                  </a:lnTo>
                  <a:lnTo>
                    <a:pt x="6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6"/>
            <p:cNvSpPr/>
            <p:nvPr/>
          </p:nvSpPr>
          <p:spPr>
            <a:xfrm>
              <a:off x="2760150" y="3289150"/>
              <a:ext cx="71625" cy="50275"/>
            </a:xfrm>
            <a:custGeom>
              <a:avLst/>
              <a:gdLst/>
              <a:ahLst/>
              <a:cxnLst/>
              <a:rect l="l" t="t" r="r" b="b"/>
              <a:pathLst>
                <a:path w="2865" h="2011" extrusionOk="0">
                  <a:moveTo>
                    <a:pt x="358" y="1"/>
                  </a:moveTo>
                  <a:lnTo>
                    <a:pt x="0" y="1274"/>
                  </a:lnTo>
                  <a:lnTo>
                    <a:pt x="2606" y="2010"/>
                  </a:lnTo>
                  <a:lnTo>
                    <a:pt x="2725" y="1692"/>
                  </a:lnTo>
                  <a:cubicBezTo>
                    <a:pt x="2865" y="1175"/>
                    <a:pt x="2546" y="618"/>
                    <a:pt x="2009" y="478"/>
                  </a:cubicBezTo>
                  <a:lnTo>
                    <a:pt x="3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6"/>
            <p:cNvSpPr/>
            <p:nvPr/>
          </p:nvSpPr>
          <p:spPr>
            <a:xfrm>
              <a:off x="2751175" y="3324975"/>
              <a:ext cx="73150" cy="44775"/>
            </a:xfrm>
            <a:custGeom>
              <a:avLst/>
              <a:gdLst/>
              <a:ahLst/>
              <a:cxnLst/>
              <a:rect l="l" t="t" r="r" b="b"/>
              <a:pathLst>
                <a:path w="2926" h="1791" extrusionOk="0">
                  <a:moveTo>
                    <a:pt x="299" y="0"/>
                  </a:moveTo>
                  <a:lnTo>
                    <a:pt x="1" y="1054"/>
                  </a:lnTo>
                  <a:lnTo>
                    <a:pt x="2627" y="1791"/>
                  </a:lnTo>
                  <a:lnTo>
                    <a:pt x="2925" y="736"/>
                  </a:lnTo>
                  <a:lnTo>
                    <a:pt x="2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6"/>
            <p:cNvSpPr/>
            <p:nvPr/>
          </p:nvSpPr>
          <p:spPr>
            <a:xfrm>
              <a:off x="2660175" y="3270275"/>
              <a:ext cx="104475" cy="92525"/>
            </a:xfrm>
            <a:custGeom>
              <a:avLst/>
              <a:gdLst/>
              <a:ahLst/>
              <a:cxnLst/>
              <a:rect l="l" t="t" r="r" b="b"/>
              <a:pathLst>
                <a:path w="4179" h="3701" extrusionOk="0">
                  <a:moveTo>
                    <a:pt x="1526" y="0"/>
                  </a:moveTo>
                  <a:cubicBezTo>
                    <a:pt x="1092" y="0"/>
                    <a:pt x="677" y="306"/>
                    <a:pt x="578" y="736"/>
                  </a:cubicBezTo>
                  <a:lnTo>
                    <a:pt x="1" y="2745"/>
                  </a:lnTo>
                  <a:cubicBezTo>
                    <a:pt x="1" y="2755"/>
                    <a:pt x="1" y="2755"/>
                    <a:pt x="3" y="2755"/>
                  </a:cubicBezTo>
                  <a:cubicBezTo>
                    <a:pt x="6" y="2755"/>
                    <a:pt x="11" y="2755"/>
                    <a:pt x="21" y="2765"/>
                  </a:cubicBezTo>
                  <a:lnTo>
                    <a:pt x="3362" y="3700"/>
                  </a:lnTo>
                  <a:lnTo>
                    <a:pt x="4178" y="716"/>
                  </a:lnTo>
                  <a:lnTo>
                    <a:pt x="1791" y="40"/>
                  </a:lnTo>
                  <a:cubicBezTo>
                    <a:pt x="1703" y="13"/>
                    <a:pt x="1614" y="0"/>
                    <a:pt x="15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6"/>
            <p:cNvSpPr/>
            <p:nvPr/>
          </p:nvSpPr>
          <p:spPr>
            <a:xfrm>
              <a:off x="2655700" y="3343375"/>
              <a:ext cx="86550" cy="45775"/>
            </a:xfrm>
            <a:custGeom>
              <a:avLst/>
              <a:gdLst/>
              <a:ahLst/>
              <a:cxnLst/>
              <a:rect l="l" t="t" r="r" b="b"/>
              <a:pathLst>
                <a:path w="3462" h="1831" extrusionOk="0">
                  <a:moveTo>
                    <a:pt x="100" y="0"/>
                  </a:moveTo>
                  <a:lnTo>
                    <a:pt x="100" y="0"/>
                  </a:lnTo>
                  <a:cubicBezTo>
                    <a:pt x="1" y="498"/>
                    <a:pt x="299" y="1015"/>
                    <a:pt x="796" y="1174"/>
                  </a:cubicBezTo>
                  <a:lnTo>
                    <a:pt x="3183" y="1830"/>
                  </a:lnTo>
                  <a:lnTo>
                    <a:pt x="3462" y="935"/>
                  </a:lnTo>
                  <a:lnTo>
                    <a:pt x="140" y="20"/>
                  </a:lnTo>
                  <a:cubicBezTo>
                    <a:pt x="140" y="20"/>
                    <a:pt x="100" y="20"/>
                    <a:pt x="1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6"/>
            <p:cNvSpPr/>
            <p:nvPr/>
          </p:nvSpPr>
          <p:spPr>
            <a:xfrm>
              <a:off x="2740250" y="3356300"/>
              <a:ext cx="75625" cy="46300"/>
            </a:xfrm>
            <a:custGeom>
              <a:avLst/>
              <a:gdLst/>
              <a:ahLst/>
              <a:cxnLst/>
              <a:rect l="l" t="t" r="r" b="b"/>
              <a:pathLst>
                <a:path w="3025" h="1852" extrusionOk="0">
                  <a:moveTo>
                    <a:pt x="378" y="0"/>
                  </a:moveTo>
                  <a:lnTo>
                    <a:pt x="0" y="1353"/>
                  </a:lnTo>
                  <a:lnTo>
                    <a:pt x="1671" y="1811"/>
                  </a:lnTo>
                  <a:cubicBezTo>
                    <a:pt x="1762" y="1838"/>
                    <a:pt x="1854" y="1852"/>
                    <a:pt x="1946" y="1852"/>
                  </a:cubicBezTo>
                  <a:cubicBezTo>
                    <a:pt x="2376" y="1852"/>
                    <a:pt x="2786" y="1558"/>
                    <a:pt x="2885" y="1114"/>
                  </a:cubicBezTo>
                  <a:lnTo>
                    <a:pt x="3024" y="717"/>
                  </a:lnTo>
                  <a:lnTo>
                    <a:pt x="3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16"/>
          <p:cNvGrpSpPr/>
          <p:nvPr/>
        </p:nvGrpSpPr>
        <p:grpSpPr>
          <a:xfrm>
            <a:off x="520563" y="327850"/>
            <a:ext cx="906125" cy="669300"/>
            <a:chOff x="2527900" y="3184675"/>
            <a:chExt cx="906125" cy="669300"/>
          </a:xfrm>
        </p:grpSpPr>
        <p:sp>
          <p:nvSpPr>
            <p:cNvPr id="320" name="Google Shape;320;p16"/>
            <p:cNvSpPr/>
            <p:nvPr/>
          </p:nvSpPr>
          <p:spPr>
            <a:xfrm>
              <a:off x="2527900" y="3184675"/>
              <a:ext cx="906125" cy="669300"/>
            </a:xfrm>
            <a:custGeom>
              <a:avLst/>
              <a:gdLst/>
              <a:ahLst/>
              <a:cxnLst/>
              <a:rect l="l" t="t" r="r" b="b"/>
              <a:pathLst>
                <a:path w="36245" h="26772" extrusionOk="0">
                  <a:moveTo>
                    <a:pt x="6048" y="0"/>
                  </a:moveTo>
                  <a:cubicBezTo>
                    <a:pt x="5402" y="0"/>
                    <a:pt x="4812" y="440"/>
                    <a:pt x="4615" y="1097"/>
                  </a:cubicBezTo>
                  <a:lnTo>
                    <a:pt x="219" y="16931"/>
                  </a:lnTo>
                  <a:cubicBezTo>
                    <a:pt x="0" y="17727"/>
                    <a:pt x="478" y="18562"/>
                    <a:pt x="1273" y="18781"/>
                  </a:cubicBezTo>
                  <a:lnTo>
                    <a:pt x="29780" y="26718"/>
                  </a:lnTo>
                  <a:cubicBezTo>
                    <a:pt x="29910" y="26754"/>
                    <a:pt x="30042" y="26772"/>
                    <a:pt x="30172" y="26772"/>
                  </a:cubicBezTo>
                  <a:cubicBezTo>
                    <a:pt x="30833" y="26772"/>
                    <a:pt x="31447" y="26329"/>
                    <a:pt x="31630" y="25664"/>
                  </a:cubicBezTo>
                  <a:lnTo>
                    <a:pt x="36026" y="9810"/>
                  </a:lnTo>
                  <a:cubicBezTo>
                    <a:pt x="36245" y="9014"/>
                    <a:pt x="35787" y="8178"/>
                    <a:pt x="34991" y="7960"/>
                  </a:cubicBezTo>
                  <a:lnTo>
                    <a:pt x="6465" y="62"/>
                  </a:lnTo>
                  <a:cubicBezTo>
                    <a:pt x="6326" y="20"/>
                    <a:pt x="6186" y="0"/>
                    <a:pt x="6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6"/>
            <p:cNvSpPr/>
            <p:nvPr/>
          </p:nvSpPr>
          <p:spPr>
            <a:xfrm>
              <a:off x="2616900" y="3482600"/>
              <a:ext cx="691300" cy="207450"/>
            </a:xfrm>
            <a:custGeom>
              <a:avLst/>
              <a:gdLst/>
              <a:ahLst/>
              <a:cxnLst/>
              <a:rect l="l" t="t" r="r" b="b"/>
              <a:pathLst>
                <a:path w="27652" h="8298" extrusionOk="0">
                  <a:moveTo>
                    <a:pt x="482" y="0"/>
                  </a:moveTo>
                  <a:cubicBezTo>
                    <a:pt x="279" y="0"/>
                    <a:pt x="106" y="140"/>
                    <a:pt x="41" y="319"/>
                  </a:cubicBezTo>
                  <a:cubicBezTo>
                    <a:pt x="1" y="538"/>
                    <a:pt x="140" y="797"/>
                    <a:pt x="379" y="876"/>
                  </a:cubicBezTo>
                  <a:lnTo>
                    <a:pt x="27015" y="8277"/>
                  </a:lnTo>
                  <a:cubicBezTo>
                    <a:pt x="27061" y="8291"/>
                    <a:pt x="27107" y="8297"/>
                    <a:pt x="27151" y="8297"/>
                  </a:cubicBezTo>
                  <a:cubicBezTo>
                    <a:pt x="27354" y="8297"/>
                    <a:pt x="27527" y="8158"/>
                    <a:pt x="27592" y="7978"/>
                  </a:cubicBezTo>
                  <a:cubicBezTo>
                    <a:pt x="27652" y="7759"/>
                    <a:pt x="27493" y="7501"/>
                    <a:pt x="27254" y="7421"/>
                  </a:cubicBezTo>
                  <a:lnTo>
                    <a:pt x="618" y="21"/>
                  </a:lnTo>
                  <a:cubicBezTo>
                    <a:pt x="571" y="7"/>
                    <a:pt x="526" y="0"/>
                    <a:pt x="4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6"/>
            <p:cNvSpPr/>
            <p:nvPr/>
          </p:nvSpPr>
          <p:spPr>
            <a:xfrm>
              <a:off x="2595525" y="3557200"/>
              <a:ext cx="311350" cy="101850"/>
            </a:xfrm>
            <a:custGeom>
              <a:avLst/>
              <a:gdLst/>
              <a:ahLst/>
              <a:cxnLst/>
              <a:rect l="l" t="t" r="r" b="b"/>
              <a:pathLst>
                <a:path w="12454" h="4074" extrusionOk="0">
                  <a:moveTo>
                    <a:pt x="489" y="0"/>
                  </a:moveTo>
                  <a:cubicBezTo>
                    <a:pt x="292" y="0"/>
                    <a:pt x="106" y="140"/>
                    <a:pt x="40" y="319"/>
                  </a:cubicBezTo>
                  <a:cubicBezTo>
                    <a:pt x="1" y="538"/>
                    <a:pt x="140" y="797"/>
                    <a:pt x="398" y="876"/>
                  </a:cubicBezTo>
                  <a:lnTo>
                    <a:pt x="11817" y="4059"/>
                  </a:lnTo>
                  <a:cubicBezTo>
                    <a:pt x="11854" y="4069"/>
                    <a:pt x="11892" y="4073"/>
                    <a:pt x="11930" y="4073"/>
                  </a:cubicBezTo>
                  <a:cubicBezTo>
                    <a:pt x="12133" y="4073"/>
                    <a:pt x="12327" y="3945"/>
                    <a:pt x="12394" y="3761"/>
                  </a:cubicBezTo>
                  <a:cubicBezTo>
                    <a:pt x="12453" y="3522"/>
                    <a:pt x="12314" y="3283"/>
                    <a:pt x="12036" y="3204"/>
                  </a:cubicBezTo>
                  <a:lnTo>
                    <a:pt x="617" y="21"/>
                  </a:lnTo>
                  <a:cubicBezTo>
                    <a:pt x="575" y="7"/>
                    <a:pt x="531" y="0"/>
                    <a:pt x="4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6"/>
            <p:cNvSpPr/>
            <p:nvPr/>
          </p:nvSpPr>
          <p:spPr>
            <a:xfrm>
              <a:off x="3109250" y="3700100"/>
              <a:ext cx="175075" cy="64050"/>
            </a:xfrm>
            <a:custGeom>
              <a:avLst/>
              <a:gdLst/>
              <a:ahLst/>
              <a:cxnLst/>
              <a:rect l="l" t="t" r="r" b="b"/>
              <a:pathLst>
                <a:path w="7003" h="2562" extrusionOk="0">
                  <a:moveTo>
                    <a:pt x="497" y="0"/>
                  </a:moveTo>
                  <a:cubicBezTo>
                    <a:pt x="288" y="0"/>
                    <a:pt x="108" y="128"/>
                    <a:pt x="40" y="313"/>
                  </a:cubicBezTo>
                  <a:cubicBezTo>
                    <a:pt x="1" y="551"/>
                    <a:pt x="140" y="790"/>
                    <a:pt x="379" y="870"/>
                  </a:cubicBezTo>
                  <a:lnTo>
                    <a:pt x="6346" y="2541"/>
                  </a:lnTo>
                  <a:cubicBezTo>
                    <a:pt x="6393" y="2555"/>
                    <a:pt x="6438" y="2561"/>
                    <a:pt x="6482" y="2561"/>
                  </a:cubicBezTo>
                  <a:cubicBezTo>
                    <a:pt x="6685" y="2561"/>
                    <a:pt x="6858" y="2422"/>
                    <a:pt x="6923" y="2242"/>
                  </a:cubicBezTo>
                  <a:cubicBezTo>
                    <a:pt x="7003" y="2023"/>
                    <a:pt x="6824" y="1765"/>
                    <a:pt x="6585" y="1685"/>
                  </a:cubicBezTo>
                  <a:lnTo>
                    <a:pt x="617" y="14"/>
                  </a:lnTo>
                  <a:cubicBezTo>
                    <a:pt x="577" y="5"/>
                    <a:pt x="536" y="0"/>
                    <a:pt x="4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6"/>
            <p:cNvSpPr/>
            <p:nvPr/>
          </p:nvSpPr>
          <p:spPr>
            <a:xfrm>
              <a:off x="3130650" y="3405025"/>
              <a:ext cx="54725" cy="65550"/>
            </a:xfrm>
            <a:custGeom>
              <a:avLst/>
              <a:gdLst/>
              <a:ahLst/>
              <a:cxnLst/>
              <a:rect l="l" t="t" r="r" b="b"/>
              <a:pathLst>
                <a:path w="2189" h="2622" extrusionOk="0">
                  <a:moveTo>
                    <a:pt x="995" y="518"/>
                  </a:moveTo>
                  <a:lnTo>
                    <a:pt x="1492" y="637"/>
                  </a:lnTo>
                  <a:cubicBezTo>
                    <a:pt x="1631" y="657"/>
                    <a:pt x="1731" y="737"/>
                    <a:pt x="1671" y="956"/>
                  </a:cubicBezTo>
                  <a:cubicBezTo>
                    <a:pt x="1640" y="1095"/>
                    <a:pt x="1549" y="1174"/>
                    <a:pt x="1444" y="1174"/>
                  </a:cubicBezTo>
                  <a:cubicBezTo>
                    <a:pt x="1414" y="1174"/>
                    <a:pt x="1384" y="1168"/>
                    <a:pt x="1353" y="1155"/>
                  </a:cubicBezTo>
                  <a:lnTo>
                    <a:pt x="855" y="1035"/>
                  </a:lnTo>
                  <a:lnTo>
                    <a:pt x="995" y="518"/>
                  </a:lnTo>
                  <a:close/>
                  <a:moveTo>
                    <a:pt x="776" y="1393"/>
                  </a:moveTo>
                  <a:lnTo>
                    <a:pt x="1273" y="1533"/>
                  </a:lnTo>
                  <a:cubicBezTo>
                    <a:pt x="1472" y="1592"/>
                    <a:pt x="1492" y="1751"/>
                    <a:pt x="1452" y="1930"/>
                  </a:cubicBezTo>
                  <a:cubicBezTo>
                    <a:pt x="1387" y="2144"/>
                    <a:pt x="1280" y="2195"/>
                    <a:pt x="1167" y="2195"/>
                  </a:cubicBezTo>
                  <a:cubicBezTo>
                    <a:pt x="1143" y="2195"/>
                    <a:pt x="1118" y="2193"/>
                    <a:pt x="1094" y="2189"/>
                  </a:cubicBezTo>
                  <a:lnTo>
                    <a:pt x="597" y="2030"/>
                  </a:lnTo>
                  <a:lnTo>
                    <a:pt x="776" y="1393"/>
                  </a:lnTo>
                  <a:close/>
                  <a:moveTo>
                    <a:pt x="676" y="1"/>
                  </a:moveTo>
                  <a:lnTo>
                    <a:pt x="0" y="2308"/>
                  </a:lnTo>
                  <a:lnTo>
                    <a:pt x="975" y="2587"/>
                  </a:lnTo>
                  <a:cubicBezTo>
                    <a:pt x="1071" y="2610"/>
                    <a:pt x="1158" y="2621"/>
                    <a:pt x="1237" y="2621"/>
                  </a:cubicBezTo>
                  <a:cubicBezTo>
                    <a:pt x="1567" y="2621"/>
                    <a:pt x="1754" y="2427"/>
                    <a:pt x="1850" y="2090"/>
                  </a:cubicBezTo>
                  <a:cubicBezTo>
                    <a:pt x="1950" y="1791"/>
                    <a:pt x="1830" y="1553"/>
                    <a:pt x="1651" y="1453"/>
                  </a:cubicBezTo>
                  <a:lnTo>
                    <a:pt x="1651" y="1453"/>
                  </a:lnTo>
                  <a:cubicBezTo>
                    <a:pt x="1670" y="1457"/>
                    <a:pt x="1689" y="1458"/>
                    <a:pt x="1707" y="1458"/>
                  </a:cubicBezTo>
                  <a:cubicBezTo>
                    <a:pt x="1900" y="1458"/>
                    <a:pt x="2052" y="1273"/>
                    <a:pt x="2089" y="1055"/>
                  </a:cubicBezTo>
                  <a:cubicBezTo>
                    <a:pt x="2188" y="737"/>
                    <a:pt x="2089" y="399"/>
                    <a:pt x="1631" y="260"/>
                  </a:cubicBezTo>
                  <a:lnTo>
                    <a:pt x="6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6"/>
            <p:cNvSpPr/>
            <p:nvPr/>
          </p:nvSpPr>
          <p:spPr>
            <a:xfrm>
              <a:off x="3174900" y="3422450"/>
              <a:ext cx="51250" cy="67150"/>
            </a:xfrm>
            <a:custGeom>
              <a:avLst/>
              <a:gdLst/>
              <a:ahLst/>
              <a:cxnLst/>
              <a:rect l="l" t="t" r="r" b="b"/>
              <a:pathLst>
                <a:path w="2050" h="2686" extrusionOk="0">
                  <a:moveTo>
                    <a:pt x="1552" y="657"/>
                  </a:moveTo>
                  <a:lnTo>
                    <a:pt x="1572" y="1552"/>
                  </a:lnTo>
                  <a:lnTo>
                    <a:pt x="1055" y="1413"/>
                  </a:lnTo>
                  <a:lnTo>
                    <a:pt x="1552" y="657"/>
                  </a:lnTo>
                  <a:close/>
                  <a:moveTo>
                    <a:pt x="1453" y="0"/>
                  </a:moveTo>
                  <a:lnTo>
                    <a:pt x="1" y="2109"/>
                  </a:lnTo>
                  <a:lnTo>
                    <a:pt x="478" y="2228"/>
                  </a:lnTo>
                  <a:lnTo>
                    <a:pt x="776" y="1751"/>
                  </a:lnTo>
                  <a:lnTo>
                    <a:pt x="1552" y="1989"/>
                  </a:lnTo>
                  <a:lnTo>
                    <a:pt x="1572" y="2546"/>
                  </a:lnTo>
                  <a:lnTo>
                    <a:pt x="2049" y="2686"/>
                  </a:lnTo>
                  <a:lnTo>
                    <a:pt x="1950" y="139"/>
                  </a:lnTo>
                  <a:lnTo>
                    <a:pt x="14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6"/>
            <p:cNvSpPr/>
            <p:nvPr/>
          </p:nvSpPr>
          <p:spPr>
            <a:xfrm>
              <a:off x="3231600" y="3432875"/>
              <a:ext cx="62175" cy="70650"/>
            </a:xfrm>
            <a:custGeom>
              <a:avLst/>
              <a:gdLst/>
              <a:ahLst/>
              <a:cxnLst/>
              <a:rect l="l" t="t" r="r" b="b"/>
              <a:pathLst>
                <a:path w="2487" h="2826" extrusionOk="0">
                  <a:moveTo>
                    <a:pt x="677" y="1"/>
                  </a:moveTo>
                  <a:lnTo>
                    <a:pt x="0" y="2328"/>
                  </a:lnTo>
                  <a:lnTo>
                    <a:pt x="438" y="2448"/>
                  </a:lnTo>
                  <a:lnTo>
                    <a:pt x="876" y="956"/>
                  </a:lnTo>
                  <a:lnTo>
                    <a:pt x="1393" y="2706"/>
                  </a:lnTo>
                  <a:lnTo>
                    <a:pt x="1830" y="2826"/>
                  </a:lnTo>
                  <a:lnTo>
                    <a:pt x="2487" y="518"/>
                  </a:lnTo>
                  <a:lnTo>
                    <a:pt x="2029" y="399"/>
                  </a:lnTo>
                  <a:lnTo>
                    <a:pt x="1612" y="1891"/>
                  </a:lnTo>
                  <a:lnTo>
                    <a:pt x="1114" y="120"/>
                  </a:lnTo>
                  <a:lnTo>
                    <a:pt x="6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6"/>
            <p:cNvSpPr/>
            <p:nvPr/>
          </p:nvSpPr>
          <p:spPr>
            <a:xfrm>
              <a:off x="3286300" y="3447800"/>
              <a:ext cx="59200" cy="70650"/>
            </a:xfrm>
            <a:custGeom>
              <a:avLst/>
              <a:gdLst/>
              <a:ahLst/>
              <a:cxnLst/>
              <a:rect l="l" t="t" r="r" b="b"/>
              <a:pathLst>
                <a:path w="2368" h="2826" extrusionOk="0">
                  <a:moveTo>
                    <a:pt x="637" y="1"/>
                  </a:moveTo>
                  <a:lnTo>
                    <a:pt x="1" y="2348"/>
                  </a:lnTo>
                  <a:lnTo>
                    <a:pt x="418" y="2487"/>
                  </a:lnTo>
                  <a:lnTo>
                    <a:pt x="697" y="1513"/>
                  </a:lnTo>
                  <a:lnTo>
                    <a:pt x="876" y="1552"/>
                  </a:lnTo>
                  <a:lnTo>
                    <a:pt x="1194" y="2686"/>
                  </a:lnTo>
                  <a:lnTo>
                    <a:pt x="1711" y="2825"/>
                  </a:lnTo>
                  <a:lnTo>
                    <a:pt x="1711" y="2825"/>
                  </a:lnTo>
                  <a:lnTo>
                    <a:pt x="1313" y="1453"/>
                  </a:lnTo>
                  <a:lnTo>
                    <a:pt x="2368" y="498"/>
                  </a:lnTo>
                  <a:lnTo>
                    <a:pt x="1831" y="339"/>
                  </a:lnTo>
                  <a:lnTo>
                    <a:pt x="995" y="1135"/>
                  </a:lnTo>
                  <a:lnTo>
                    <a:pt x="796" y="1095"/>
                  </a:lnTo>
                  <a:lnTo>
                    <a:pt x="1075" y="120"/>
                  </a:lnTo>
                  <a:lnTo>
                    <a:pt x="6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6"/>
            <p:cNvSpPr/>
            <p:nvPr/>
          </p:nvSpPr>
          <p:spPr>
            <a:xfrm>
              <a:off x="2760150" y="3289150"/>
              <a:ext cx="71625" cy="50275"/>
            </a:xfrm>
            <a:custGeom>
              <a:avLst/>
              <a:gdLst/>
              <a:ahLst/>
              <a:cxnLst/>
              <a:rect l="l" t="t" r="r" b="b"/>
              <a:pathLst>
                <a:path w="2865" h="2011" extrusionOk="0">
                  <a:moveTo>
                    <a:pt x="358" y="1"/>
                  </a:moveTo>
                  <a:lnTo>
                    <a:pt x="0" y="1274"/>
                  </a:lnTo>
                  <a:lnTo>
                    <a:pt x="2606" y="2010"/>
                  </a:lnTo>
                  <a:lnTo>
                    <a:pt x="2725" y="1692"/>
                  </a:lnTo>
                  <a:cubicBezTo>
                    <a:pt x="2865" y="1175"/>
                    <a:pt x="2546" y="618"/>
                    <a:pt x="2009" y="478"/>
                  </a:cubicBezTo>
                  <a:lnTo>
                    <a:pt x="3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6"/>
            <p:cNvSpPr/>
            <p:nvPr/>
          </p:nvSpPr>
          <p:spPr>
            <a:xfrm>
              <a:off x="2751175" y="3324975"/>
              <a:ext cx="73150" cy="44775"/>
            </a:xfrm>
            <a:custGeom>
              <a:avLst/>
              <a:gdLst/>
              <a:ahLst/>
              <a:cxnLst/>
              <a:rect l="l" t="t" r="r" b="b"/>
              <a:pathLst>
                <a:path w="2926" h="1791" extrusionOk="0">
                  <a:moveTo>
                    <a:pt x="299" y="0"/>
                  </a:moveTo>
                  <a:lnTo>
                    <a:pt x="1" y="1054"/>
                  </a:lnTo>
                  <a:lnTo>
                    <a:pt x="2627" y="1791"/>
                  </a:lnTo>
                  <a:lnTo>
                    <a:pt x="2925" y="736"/>
                  </a:lnTo>
                  <a:lnTo>
                    <a:pt x="2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6"/>
            <p:cNvSpPr/>
            <p:nvPr/>
          </p:nvSpPr>
          <p:spPr>
            <a:xfrm>
              <a:off x="2660175" y="3270275"/>
              <a:ext cx="104475" cy="92525"/>
            </a:xfrm>
            <a:custGeom>
              <a:avLst/>
              <a:gdLst/>
              <a:ahLst/>
              <a:cxnLst/>
              <a:rect l="l" t="t" r="r" b="b"/>
              <a:pathLst>
                <a:path w="4179" h="3701" extrusionOk="0">
                  <a:moveTo>
                    <a:pt x="1526" y="0"/>
                  </a:moveTo>
                  <a:cubicBezTo>
                    <a:pt x="1092" y="0"/>
                    <a:pt x="677" y="306"/>
                    <a:pt x="578" y="736"/>
                  </a:cubicBezTo>
                  <a:lnTo>
                    <a:pt x="1" y="2745"/>
                  </a:lnTo>
                  <a:cubicBezTo>
                    <a:pt x="1" y="2755"/>
                    <a:pt x="1" y="2755"/>
                    <a:pt x="3" y="2755"/>
                  </a:cubicBezTo>
                  <a:cubicBezTo>
                    <a:pt x="6" y="2755"/>
                    <a:pt x="11" y="2755"/>
                    <a:pt x="21" y="2765"/>
                  </a:cubicBezTo>
                  <a:lnTo>
                    <a:pt x="3362" y="3700"/>
                  </a:lnTo>
                  <a:lnTo>
                    <a:pt x="4178" y="716"/>
                  </a:lnTo>
                  <a:lnTo>
                    <a:pt x="1791" y="40"/>
                  </a:lnTo>
                  <a:cubicBezTo>
                    <a:pt x="1703" y="13"/>
                    <a:pt x="1614" y="0"/>
                    <a:pt x="15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6"/>
            <p:cNvSpPr/>
            <p:nvPr/>
          </p:nvSpPr>
          <p:spPr>
            <a:xfrm>
              <a:off x="2655700" y="3343375"/>
              <a:ext cx="86550" cy="45775"/>
            </a:xfrm>
            <a:custGeom>
              <a:avLst/>
              <a:gdLst/>
              <a:ahLst/>
              <a:cxnLst/>
              <a:rect l="l" t="t" r="r" b="b"/>
              <a:pathLst>
                <a:path w="3462" h="1831" extrusionOk="0">
                  <a:moveTo>
                    <a:pt x="100" y="0"/>
                  </a:moveTo>
                  <a:lnTo>
                    <a:pt x="100" y="0"/>
                  </a:lnTo>
                  <a:cubicBezTo>
                    <a:pt x="1" y="498"/>
                    <a:pt x="299" y="1015"/>
                    <a:pt x="796" y="1174"/>
                  </a:cubicBezTo>
                  <a:lnTo>
                    <a:pt x="3183" y="1830"/>
                  </a:lnTo>
                  <a:lnTo>
                    <a:pt x="3462" y="935"/>
                  </a:lnTo>
                  <a:lnTo>
                    <a:pt x="140" y="20"/>
                  </a:lnTo>
                  <a:cubicBezTo>
                    <a:pt x="140" y="20"/>
                    <a:pt x="100" y="20"/>
                    <a:pt x="1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6"/>
            <p:cNvSpPr/>
            <p:nvPr/>
          </p:nvSpPr>
          <p:spPr>
            <a:xfrm>
              <a:off x="2740250" y="3356300"/>
              <a:ext cx="75625" cy="46300"/>
            </a:xfrm>
            <a:custGeom>
              <a:avLst/>
              <a:gdLst/>
              <a:ahLst/>
              <a:cxnLst/>
              <a:rect l="l" t="t" r="r" b="b"/>
              <a:pathLst>
                <a:path w="3025" h="1852" extrusionOk="0">
                  <a:moveTo>
                    <a:pt x="378" y="0"/>
                  </a:moveTo>
                  <a:lnTo>
                    <a:pt x="0" y="1353"/>
                  </a:lnTo>
                  <a:lnTo>
                    <a:pt x="1671" y="1811"/>
                  </a:lnTo>
                  <a:cubicBezTo>
                    <a:pt x="1762" y="1838"/>
                    <a:pt x="1854" y="1852"/>
                    <a:pt x="1946" y="1852"/>
                  </a:cubicBezTo>
                  <a:cubicBezTo>
                    <a:pt x="2376" y="1852"/>
                    <a:pt x="2786" y="1558"/>
                    <a:pt x="2885" y="1114"/>
                  </a:cubicBezTo>
                  <a:lnTo>
                    <a:pt x="3024" y="717"/>
                  </a:lnTo>
                  <a:lnTo>
                    <a:pt x="3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582"/>
        <p:cNvGrpSpPr/>
        <p:nvPr/>
      </p:nvGrpSpPr>
      <p:grpSpPr>
        <a:xfrm>
          <a:off x="0" y="0"/>
          <a:ext cx="0" cy="0"/>
          <a:chOff x="0" y="0"/>
          <a:chExt cx="0" cy="0"/>
        </a:xfrm>
      </p:grpSpPr>
      <p:sp>
        <p:nvSpPr>
          <p:cNvPr id="583" name="Google Shape;583;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84" name="Google Shape;584;p25"/>
          <p:cNvSpPr txBox="1">
            <a:spLocks noGrp="1"/>
          </p:cNvSpPr>
          <p:nvPr>
            <p:ph type="subTitle" idx="1"/>
          </p:nvPr>
        </p:nvSpPr>
        <p:spPr>
          <a:xfrm>
            <a:off x="1109155" y="21931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85" name="Google Shape;585;p25"/>
          <p:cNvSpPr txBox="1">
            <a:spLocks noGrp="1"/>
          </p:cNvSpPr>
          <p:nvPr>
            <p:ph type="subTitle" idx="2"/>
          </p:nvPr>
        </p:nvSpPr>
        <p:spPr>
          <a:xfrm>
            <a:off x="3579000" y="21931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86" name="Google Shape;586;p25"/>
          <p:cNvSpPr txBox="1">
            <a:spLocks noGrp="1"/>
          </p:cNvSpPr>
          <p:nvPr>
            <p:ph type="subTitle" idx="3"/>
          </p:nvPr>
        </p:nvSpPr>
        <p:spPr>
          <a:xfrm>
            <a:off x="1109155" y="40075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87" name="Google Shape;587;p25"/>
          <p:cNvSpPr txBox="1">
            <a:spLocks noGrp="1"/>
          </p:cNvSpPr>
          <p:nvPr>
            <p:ph type="subTitle" idx="4"/>
          </p:nvPr>
        </p:nvSpPr>
        <p:spPr>
          <a:xfrm>
            <a:off x="3579000" y="40075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88" name="Google Shape;588;p25"/>
          <p:cNvSpPr txBox="1">
            <a:spLocks noGrp="1"/>
          </p:cNvSpPr>
          <p:nvPr>
            <p:ph type="subTitle" idx="5"/>
          </p:nvPr>
        </p:nvSpPr>
        <p:spPr>
          <a:xfrm>
            <a:off x="6048845" y="21931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89" name="Google Shape;589;p25"/>
          <p:cNvSpPr txBox="1">
            <a:spLocks noGrp="1"/>
          </p:cNvSpPr>
          <p:nvPr>
            <p:ph type="subTitle" idx="6"/>
          </p:nvPr>
        </p:nvSpPr>
        <p:spPr>
          <a:xfrm>
            <a:off x="6048845" y="40075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90" name="Google Shape;590;p25"/>
          <p:cNvSpPr txBox="1">
            <a:spLocks noGrp="1"/>
          </p:cNvSpPr>
          <p:nvPr>
            <p:ph type="subTitle" idx="7"/>
          </p:nvPr>
        </p:nvSpPr>
        <p:spPr>
          <a:xfrm>
            <a:off x="1113055" y="1985788"/>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accent4"/>
                </a:solidFill>
                <a:latin typeface="Big Shoulders Text"/>
                <a:ea typeface="Big Shoulders Text"/>
                <a:cs typeface="Big Shoulders Text"/>
                <a:sym typeface="Big Shoulders Tex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91" name="Google Shape;591;p25"/>
          <p:cNvSpPr txBox="1">
            <a:spLocks noGrp="1"/>
          </p:cNvSpPr>
          <p:nvPr>
            <p:ph type="subTitle" idx="8"/>
          </p:nvPr>
        </p:nvSpPr>
        <p:spPr>
          <a:xfrm>
            <a:off x="3582900" y="1985788"/>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accent4"/>
                </a:solidFill>
                <a:latin typeface="Big Shoulders Text"/>
                <a:ea typeface="Big Shoulders Text"/>
                <a:cs typeface="Big Shoulders Text"/>
                <a:sym typeface="Big Shoulders Tex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92" name="Google Shape;592;p25"/>
          <p:cNvSpPr txBox="1">
            <a:spLocks noGrp="1"/>
          </p:cNvSpPr>
          <p:nvPr>
            <p:ph type="subTitle" idx="9"/>
          </p:nvPr>
        </p:nvSpPr>
        <p:spPr>
          <a:xfrm>
            <a:off x="6052745" y="1985788"/>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accent4"/>
                </a:solidFill>
                <a:latin typeface="Big Shoulders Text"/>
                <a:ea typeface="Big Shoulders Text"/>
                <a:cs typeface="Big Shoulders Text"/>
                <a:sym typeface="Big Shoulders Tex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93" name="Google Shape;593;p25"/>
          <p:cNvSpPr txBox="1">
            <a:spLocks noGrp="1"/>
          </p:cNvSpPr>
          <p:nvPr>
            <p:ph type="subTitle" idx="13"/>
          </p:nvPr>
        </p:nvSpPr>
        <p:spPr>
          <a:xfrm>
            <a:off x="1113055" y="3722850"/>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accent4"/>
                </a:solidFill>
                <a:latin typeface="Big Shoulders Text"/>
                <a:ea typeface="Big Shoulders Text"/>
                <a:cs typeface="Big Shoulders Text"/>
                <a:sym typeface="Big Shoulders Tex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94" name="Google Shape;594;p25"/>
          <p:cNvSpPr txBox="1">
            <a:spLocks noGrp="1"/>
          </p:cNvSpPr>
          <p:nvPr>
            <p:ph type="subTitle" idx="14"/>
          </p:nvPr>
        </p:nvSpPr>
        <p:spPr>
          <a:xfrm>
            <a:off x="3582900" y="3722850"/>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accent4"/>
                </a:solidFill>
                <a:latin typeface="Big Shoulders Text"/>
                <a:ea typeface="Big Shoulders Text"/>
                <a:cs typeface="Big Shoulders Text"/>
                <a:sym typeface="Big Shoulders Tex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95" name="Google Shape;595;p25"/>
          <p:cNvSpPr txBox="1">
            <a:spLocks noGrp="1"/>
          </p:cNvSpPr>
          <p:nvPr>
            <p:ph type="subTitle" idx="15"/>
          </p:nvPr>
        </p:nvSpPr>
        <p:spPr>
          <a:xfrm>
            <a:off x="6052745" y="3722850"/>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accent4"/>
                </a:solidFill>
                <a:latin typeface="Big Shoulders Text"/>
                <a:ea typeface="Big Shoulders Text"/>
                <a:cs typeface="Big Shoulders Text"/>
                <a:sym typeface="Big Shoulders Tex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596" name="Google Shape;596;p25"/>
          <p:cNvGrpSpPr/>
          <p:nvPr/>
        </p:nvGrpSpPr>
        <p:grpSpPr>
          <a:xfrm rot="-5400000">
            <a:off x="7398846" y="3521713"/>
            <a:ext cx="1913818" cy="1808633"/>
            <a:chOff x="1809775" y="3952575"/>
            <a:chExt cx="1737150" cy="1641675"/>
          </a:xfrm>
        </p:grpSpPr>
        <p:sp>
          <p:nvSpPr>
            <p:cNvPr id="597" name="Google Shape;597;p25"/>
            <p:cNvSpPr/>
            <p:nvPr/>
          </p:nvSpPr>
          <p:spPr>
            <a:xfrm>
              <a:off x="1809775" y="3952575"/>
              <a:ext cx="1737150" cy="1641675"/>
            </a:xfrm>
            <a:custGeom>
              <a:avLst/>
              <a:gdLst/>
              <a:ahLst/>
              <a:cxnLst/>
              <a:rect l="l" t="t" r="r" b="b"/>
              <a:pathLst>
                <a:path w="69486" h="65667" extrusionOk="0">
                  <a:moveTo>
                    <a:pt x="119" y="1"/>
                  </a:moveTo>
                  <a:lnTo>
                    <a:pt x="0" y="65547"/>
                  </a:lnTo>
                  <a:lnTo>
                    <a:pt x="69485" y="65667"/>
                  </a:lnTo>
                  <a:lnTo>
                    <a:pt x="119" y="1"/>
                  </a:lnTo>
                  <a:close/>
                </a:path>
              </a:pathLst>
            </a:custGeom>
            <a:solidFill>
              <a:srgbClr val="FFFFFF">
                <a:alpha val="1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5"/>
            <p:cNvSpPr/>
            <p:nvPr/>
          </p:nvSpPr>
          <p:spPr>
            <a:xfrm>
              <a:off x="1809775" y="4367850"/>
              <a:ext cx="1297025" cy="1225900"/>
            </a:xfrm>
            <a:custGeom>
              <a:avLst/>
              <a:gdLst/>
              <a:ahLst/>
              <a:cxnLst/>
              <a:rect l="l" t="t" r="r" b="b"/>
              <a:pathLst>
                <a:path w="51881" h="49036" extrusionOk="0">
                  <a:moveTo>
                    <a:pt x="100" y="0"/>
                  </a:moveTo>
                  <a:lnTo>
                    <a:pt x="0" y="48936"/>
                  </a:lnTo>
                  <a:lnTo>
                    <a:pt x="51880" y="49036"/>
                  </a:lnTo>
                  <a:lnTo>
                    <a:pt x="51880" y="49036"/>
                  </a:lnTo>
                  <a:lnTo>
                    <a:pt x="100" y="0"/>
                  </a:lnTo>
                  <a:close/>
                </a:path>
              </a:pathLst>
            </a:custGeom>
            <a:solidFill>
              <a:srgbClr val="FFFFFF">
                <a:alpha val="9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 name="Google Shape;599;p25"/>
          <p:cNvGrpSpPr/>
          <p:nvPr/>
        </p:nvGrpSpPr>
        <p:grpSpPr>
          <a:xfrm>
            <a:off x="8233057" y="4057828"/>
            <a:ext cx="627658" cy="844111"/>
            <a:chOff x="1772650" y="2039675"/>
            <a:chExt cx="246150" cy="331050"/>
          </a:xfrm>
        </p:grpSpPr>
        <p:sp>
          <p:nvSpPr>
            <p:cNvPr id="600" name="Google Shape;600;p25"/>
            <p:cNvSpPr/>
            <p:nvPr/>
          </p:nvSpPr>
          <p:spPr>
            <a:xfrm>
              <a:off x="1776700" y="2298850"/>
              <a:ext cx="241450" cy="71875"/>
            </a:xfrm>
            <a:custGeom>
              <a:avLst/>
              <a:gdLst/>
              <a:ahLst/>
              <a:cxnLst/>
              <a:rect l="l" t="t" r="r" b="b"/>
              <a:pathLst>
                <a:path w="9658" h="2875" extrusionOk="0">
                  <a:moveTo>
                    <a:pt x="1" y="457"/>
                  </a:moveTo>
                  <a:lnTo>
                    <a:pt x="1" y="457"/>
                  </a:lnTo>
                  <a:cubicBezTo>
                    <a:pt x="1" y="457"/>
                    <a:pt x="1" y="457"/>
                    <a:pt x="1" y="457"/>
                  </a:cubicBezTo>
                  <a:lnTo>
                    <a:pt x="1" y="457"/>
                  </a:lnTo>
                  <a:lnTo>
                    <a:pt x="1" y="457"/>
                  </a:lnTo>
                  <a:close/>
                  <a:moveTo>
                    <a:pt x="4765" y="0"/>
                  </a:moveTo>
                  <a:cubicBezTo>
                    <a:pt x="2065" y="0"/>
                    <a:pt x="58" y="458"/>
                    <a:pt x="2" y="458"/>
                  </a:cubicBezTo>
                  <a:cubicBezTo>
                    <a:pt x="2" y="458"/>
                    <a:pt x="1" y="458"/>
                    <a:pt x="1" y="457"/>
                  </a:cubicBezTo>
                  <a:lnTo>
                    <a:pt x="1" y="457"/>
                  </a:lnTo>
                  <a:lnTo>
                    <a:pt x="1" y="1379"/>
                  </a:lnTo>
                  <a:cubicBezTo>
                    <a:pt x="1" y="2085"/>
                    <a:pt x="2171" y="2790"/>
                    <a:pt x="4856" y="2871"/>
                  </a:cubicBezTo>
                  <a:cubicBezTo>
                    <a:pt x="4964" y="2873"/>
                    <a:pt x="5072" y="2874"/>
                    <a:pt x="5178" y="2874"/>
                  </a:cubicBezTo>
                  <a:cubicBezTo>
                    <a:pt x="7685" y="2874"/>
                    <a:pt x="9657" y="2272"/>
                    <a:pt x="9657" y="1569"/>
                  </a:cubicBezTo>
                  <a:lnTo>
                    <a:pt x="9630" y="566"/>
                  </a:lnTo>
                  <a:cubicBezTo>
                    <a:pt x="7939" y="138"/>
                    <a:pt x="6248" y="0"/>
                    <a:pt x="4765" y="0"/>
                  </a:cubicBezTo>
                  <a:close/>
                </a:path>
              </a:pathLst>
            </a:custGeom>
            <a:solidFill>
              <a:srgbClr val="EBB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5"/>
            <p:cNvSpPr/>
            <p:nvPr/>
          </p:nvSpPr>
          <p:spPr>
            <a:xfrm>
              <a:off x="1776025" y="2274800"/>
              <a:ext cx="241450" cy="73625"/>
            </a:xfrm>
            <a:custGeom>
              <a:avLst/>
              <a:gdLst/>
              <a:ahLst/>
              <a:cxnLst/>
              <a:rect l="l" t="t" r="r" b="b"/>
              <a:pathLst>
                <a:path w="9658" h="2945" extrusionOk="0">
                  <a:moveTo>
                    <a:pt x="4279" y="1"/>
                  </a:moveTo>
                  <a:cubicBezTo>
                    <a:pt x="1847" y="1"/>
                    <a:pt x="1" y="534"/>
                    <a:pt x="1" y="1446"/>
                  </a:cubicBezTo>
                  <a:cubicBezTo>
                    <a:pt x="1" y="2179"/>
                    <a:pt x="2171" y="2884"/>
                    <a:pt x="4829" y="2938"/>
                  </a:cubicBezTo>
                  <a:cubicBezTo>
                    <a:pt x="4982" y="2943"/>
                    <a:pt x="5134" y="2945"/>
                    <a:pt x="5283" y="2945"/>
                  </a:cubicBezTo>
                  <a:cubicBezTo>
                    <a:pt x="7752" y="2945"/>
                    <a:pt x="9657" y="2328"/>
                    <a:pt x="9657" y="1663"/>
                  </a:cubicBezTo>
                  <a:cubicBezTo>
                    <a:pt x="9657" y="605"/>
                    <a:pt x="7487" y="36"/>
                    <a:pt x="4802" y="9"/>
                  </a:cubicBezTo>
                  <a:cubicBezTo>
                    <a:pt x="4625" y="3"/>
                    <a:pt x="4451" y="1"/>
                    <a:pt x="4279" y="1"/>
                  </a:cubicBezTo>
                  <a:close/>
                </a:path>
              </a:pathLst>
            </a:custGeom>
            <a:solidFill>
              <a:srgbClr val="F6D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5"/>
            <p:cNvSpPr/>
            <p:nvPr/>
          </p:nvSpPr>
          <p:spPr>
            <a:xfrm>
              <a:off x="1774000" y="2268150"/>
              <a:ext cx="241425" cy="72000"/>
            </a:xfrm>
            <a:custGeom>
              <a:avLst/>
              <a:gdLst/>
              <a:ahLst/>
              <a:cxnLst/>
              <a:rect l="l" t="t" r="r" b="b"/>
              <a:pathLst>
                <a:path w="9657" h="2880" extrusionOk="0">
                  <a:moveTo>
                    <a:pt x="4751" y="1"/>
                  </a:moveTo>
                  <a:cubicBezTo>
                    <a:pt x="2025" y="1"/>
                    <a:pt x="1" y="465"/>
                    <a:pt x="1" y="465"/>
                  </a:cubicBezTo>
                  <a:lnTo>
                    <a:pt x="1" y="1387"/>
                  </a:lnTo>
                  <a:cubicBezTo>
                    <a:pt x="1" y="2092"/>
                    <a:pt x="2170" y="2797"/>
                    <a:pt x="4856" y="2879"/>
                  </a:cubicBezTo>
                  <a:cubicBezTo>
                    <a:pt x="4913" y="2879"/>
                    <a:pt x="4971" y="2879"/>
                    <a:pt x="5028" y="2879"/>
                  </a:cubicBezTo>
                  <a:cubicBezTo>
                    <a:pt x="7581" y="2879"/>
                    <a:pt x="9657" y="2293"/>
                    <a:pt x="9657" y="1577"/>
                  </a:cubicBezTo>
                  <a:lnTo>
                    <a:pt x="9657" y="573"/>
                  </a:lnTo>
                  <a:cubicBezTo>
                    <a:pt x="7956" y="141"/>
                    <a:pt x="6248" y="1"/>
                    <a:pt x="4751" y="1"/>
                  </a:cubicBezTo>
                  <a:close/>
                </a:path>
              </a:pathLst>
            </a:custGeom>
            <a:solidFill>
              <a:srgbClr val="EBB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5"/>
            <p:cNvSpPr/>
            <p:nvPr/>
          </p:nvSpPr>
          <p:spPr>
            <a:xfrm>
              <a:off x="1774000" y="2244300"/>
              <a:ext cx="241425" cy="73525"/>
            </a:xfrm>
            <a:custGeom>
              <a:avLst/>
              <a:gdLst/>
              <a:ahLst/>
              <a:cxnLst/>
              <a:rect l="l" t="t" r="r" b="b"/>
              <a:pathLst>
                <a:path w="9657" h="2941" extrusionOk="0">
                  <a:moveTo>
                    <a:pt x="4283" y="0"/>
                  </a:moveTo>
                  <a:cubicBezTo>
                    <a:pt x="1870" y="0"/>
                    <a:pt x="1" y="534"/>
                    <a:pt x="1" y="1446"/>
                  </a:cubicBezTo>
                  <a:cubicBezTo>
                    <a:pt x="1" y="2178"/>
                    <a:pt x="2170" y="2883"/>
                    <a:pt x="4856" y="2937"/>
                  </a:cubicBezTo>
                  <a:cubicBezTo>
                    <a:pt x="4963" y="2940"/>
                    <a:pt x="5069" y="2941"/>
                    <a:pt x="5175" y="2941"/>
                  </a:cubicBezTo>
                  <a:cubicBezTo>
                    <a:pt x="7660" y="2941"/>
                    <a:pt x="9657" y="2339"/>
                    <a:pt x="9657" y="1663"/>
                  </a:cubicBezTo>
                  <a:cubicBezTo>
                    <a:pt x="9657" y="605"/>
                    <a:pt x="7487" y="35"/>
                    <a:pt x="4802" y="8"/>
                  </a:cubicBezTo>
                  <a:cubicBezTo>
                    <a:pt x="4626" y="3"/>
                    <a:pt x="4454" y="0"/>
                    <a:pt x="4283" y="0"/>
                  </a:cubicBezTo>
                  <a:close/>
                </a:path>
              </a:pathLst>
            </a:custGeom>
            <a:solidFill>
              <a:srgbClr val="F6D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5"/>
            <p:cNvSpPr/>
            <p:nvPr/>
          </p:nvSpPr>
          <p:spPr>
            <a:xfrm>
              <a:off x="1776700" y="2237525"/>
              <a:ext cx="242100" cy="71425"/>
            </a:xfrm>
            <a:custGeom>
              <a:avLst/>
              <a:gdLst/>
              <a:ahLst/>
              <a:cxnLst/>
              <a:rect l="l" t="t" r="r" b="b"/>
              <a:pathLst>
                <a:path w="9684" h="2857" extrusionOk="0">
                  <a:moveTo>
                    <a:pt x="1" y="550"/>
                  </a:moveTo>
                  <a:cubicBezTo>
                    <a:pt x="1" y="550"/>
                    <a:pt x="1" y="551"/>
                    <a:pt x="1" y="551"/>
                  </a:cubicBezTo>
                  <a:lnTo>
                    <a:pt x="1" y="551"/>
                  </a:lnTo>
                  <a:lnTo>
                    <a:pt x="1" y="550"/>
                  </a:lnTo>
                  <a:close/>
                  <a:moveTo>
                    <a:pt x="5219" y="1"/>
                  </a:moveTo>
                  <a:cubicBezTo>
                    <a:pt x="2283" y="1"/>
                    <a:pt x="55" y="551"/>
                    <a:pt x="2" y="551"/>
                  </a:cubicBezTo>
                  <a:cubicBezTo>
                    <a:pt x="2" y="551"/>
                    <a:pt x="1" y="551"/>
                    <a:pt x="1" y="551"/>
                  </a:cubicBezTo>
                  <a:lnTo>
                    <a:pt x="1" y="551"/>
                  </a:lnTo>
                  <a:lnTo>
                    <a:pt x="28" y="1445"/>
                  </a:lnTo>
                  <a:cubicBezTo>
                    <a:pt x="28" y="2124"/>
                    <a:pt x="2198" y="2856"/>
                    <a:pt x="4883" y="2856"/>
                  </a:cubicBezTo>
                  <a:cubicBezTo>
                    <a:pt x="4934" y="2856"/>
                    <a:pt x="4985" y="2857"/>
                    <a:pt x="5036" y="2857"/>
                  </a:cubicBezTo>
                  <a:cubicBezTo>
                    <a:pt x="7598" y="2857"/>
                    <a:pt x="9684" y="2191"/>
                    <a:pt x="9657" y="1500"/>
                  </a:cubicBezTo>
                  <a:lnTo>
                    <a:pt x="9630" y="469"/>
                  </a:lnTo>
                  <a:cubicBezTo>
                    <a:pt x="8105" y="120"/>
                    <a:pt x="6586" y="1"/>
                    <a:pt x="5219" y="1"/>
                  </a:cubicBezTo>
                  <a:close/>
                </a:path>
              </a:pathLst>
            </a:custGeom>
            <a:solidFill>
              <a:srgbClr val="EBB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5"/>
            <p:cNvSpPr/>
            <p:nvPr/>
          </p:nvSpPr>
          <p:spPr>
            <a:xfrm>
              <a:off x="1776025" y="2212625"/>
              <a:ext cx="242100" cy="73950"/>
            </a:xfrm>
            <a:custGeom>
              <a:avLst/>
              <a:gdLst/>
              <a:ahLst/>
              <a:cxnLst/>
              <a:rect l="l" t="t" r="r" b="b"/>
              <a:pathLst>
                <a:path w="9684" h="2958" extrusionOk="0">
                  <a:moveTo>
                    <a:pt x="4802" y="0"/>
                  </a:moveTo>
                  <a:cubicBezTo>
                    <a:pt x="2171" y="0"/>
                    <a:pt x="1" y="597"/>
                    <a:pt x="28" y="1573"/>
                  </a:cubicBezTo>
                  <a:cubicBezTo>
                    <a:pt x="28" y="2252"/>
                    <a:pt x="2198" y="2957"/>
                    <a:pt x="4883" y="2957"/>
                  </a:cubicBezTo>
                  <a:cubicBezTo>
                    <a:pt x="4934" y="2957"/>
                    <a:pt x="4985" y="2958"/>
                    <a:pt x="5036" y="2958"/>
                  </a:cubicBezTo>
                  <a:cubicBezTo>
                    <a:pt x="7598" y="2958"/>
                    <a:pt x="9684" y="2292"/>
                    <a:pt x="9657" y="1601"/>
                  </a:cubicBezTo>
                  <a:cubicBezTo>
                    <a:pt x="9630" y="543"/>
                    <a:pt x="7460" y="55"/>
                    <a:pt x="4802" y="0"/>
                  </a:cubicBezTo>
                  <a:close/>
                </a:path>
              </a:pathLst>
            </a:custGeom>
            <a:solidFill>
              <a:srgbClr val="F6D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5"/>
            <p:cNvSpPr/>
            <p:nvPr/>
          </p:nvSpPr>
          <p:spPr>
            <a:xfrm>
              <a:off x="1797725" y="2221425"/>
              <a:ext cx="193975" cy="54950"/>
            </a:xfrm>
            <a:custGeom>
              <a:avLst/>
              <a:gdLst/>
              <a:ahLst/>
              <a:cxnLst/>
              <a:rect l="l" t="t" r="r" b="b"/>
              <a:pathLst>
                <a:path w="7759" h="2198" extrusionOk="0">
                  <a:moveTo>
                    <a:pt x="3880" y="1"/>
                  </a:moveTo>
                  <a:cubicBezTo>
                    <a:pt x="1737" y="1"/>
                    <a:pt x="1" y="408"/>
                    <a:pt x="28" y="1140"/>
                  </a:cubicBezTo>
                  <a:cubicBezTo>
                    <a:pt x="28" y="1683"/>
                    <a:pt x="1791" y="2198"/>
                    <a:pt x="3934" y="2198"/>
                  </a:cubicBezTo>
                  <a:cubicBezTo>
                    <a:pt x="6077" y="2198"/>
                    <a:pt x="7758" y="1737"/>
                    <a:pt x="7758" y="1194"/>
                  </a:cubicBezTo>
                  <a:cubicBezTo>
                    <a:pt x="7758" y="408"/>
                    <a:pt x="5995" y="1"/>
                    <a:pt x="3880" y="1"/>
                  </a:cubicBezTo>
                  <a:close/>
                </a:path>
              </a:pathLst>
            </a:custGeom>
            <a:solidFill>
              <a:srgbClr val="F2D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5"/>
            <p:cNvSpPr/>
            <p:nvPr/>
          </p:nvSpPr>
          <p:spPr>
            <a:xfrm>
              <a:off x="1774200" y="2198075"/>
              <a:ext cx="243275" cy="72300"/>
            </a:xfrm>
            <a:custGeom>
              <a:avLst/>
              <a:gdLst/>
              <a:ahLst/>
              <a:cxnLst/>
              <a:rect l="l" t="t" r="r" b="b"/>
              <a:pathLst>
                <a:path w="9731" h="2892" extrusionOk="0">
                  <a:moveTo>
                    <a:pt x="5674" y="1"/>
                  </a:moveTo>
                  <a:cubicBezTo>
                    <a:pt x="2473" y="1"/>
                    <a:pt x="0" y="691"/>
                    <a:pt x="20" y="691"/>
                  </a:cubicBezTo>
                  <a:lnTo>
                    <a:pt x="47" y="1613"/>
                  </a:lnTo>
                  <a:cubicBezTo>
                    <a:pt x="99" y="2289"/>
                    <a:pt x="2098" y="2891"/>
                    <a:pt x="4631" y="2891"/>
                  </a:cubicBezTo>
                  <a:cubicBezTo>
                    <a:pt x="4738" y="2891"/>
                    <a:pt x="4847" y="2890"/>
                    <a:pt x="4956" y="2888"/>
                  </a:cubicBezTo>
                  <a:cubicBezTo>
                    <a:pt x="7587" y="2834"/>
                    <a:pt x="9730" y="2128"/>
                    <a:pt x="9703" y="1396"/>
                  </a:cubicBezTo>
                  <a:lnTo>
                    <a:pt x="9622" y="392"/>
                  </a:lnTo>
                  <a:cubicBezTo>
                    <a:pt x="8265" y="104"/>
                    <a:pt x="6915" y="1"/>
                    <a:pt x="5674" y="1"/>
                  </a:cubicBezTo>
                  <a:close/>
                </a:path>
              </a:pathLst>
            </a:custGeom>
            <a:solidFill>
              <a:srgbClr val="EBB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5"/>
            <p:cNvSpPr/>
            <p:nvPr/>
          </p:nvSpPr>
          <p:spPr>
            <a:xfrm>
              <a:off x="1772650" y="2173950"/>
              <a:ext cx="242775" cy="73975"/>
            </a:xfrm>
            <a:custGeom>
              <a:avLst/>
              <a:gdLst/>
              <a:ahLst/>
              <a:cxnLst/>
              <a:rect l="l" t="t" r="r" b="b"/>
              <a:pathLst>
                <a:path w="9711" h="2959" extrusionOk="0">
                  <a:moveTo>
                    <a:pt x="4996" y="0"/>
                  </a:moveTo>
                  <a:cubicBezTo>
                    <a:pt x="4922" y="0"/>
                    <a:pt x="4848" y="0"/>
                    <a:pt x="4774" y="1"/>
                  </a:cubicBezTo>
                  <a:cubicBezTo>
                    <a:pt x="2116" y="55"/>
                    <a:pt x="0" y="679"/>
                    <a:pt x="27" y="1656"/>
                  </a:cubicBezTo>
                  <a:cubicBezTo>
                    <a:pt x="54" y="2346"/>
                    <a:pt x="2134" y="2959"/>
                    <a:pt x="4741" y="2959"/>
                  </a:cubicBezTo>
                  <a:cubicBezTo>
                    <a:pt x="4797" y="2959"/>
                    <a:pt x="4853" y="2958"/>
                    <a:pt x="4910" y="2958"/>
                  </a:cubicBezTo>
                  <a:cubicBezTo>
                    <a:pt x="7595" y="2903"/>
                    <a:pt x="9711" y="2198"/>
                    <a:pt x="9684" y="1493"/>
                  </a:cubicBezTo>
                  <a:cubicBezTo>
                    <a:pt x="9657" y="464"/>
                    <a:pt x="7579" y="0"/>
                    <a:pt x="4996" y="0"/>
                  </a:cubicBezTo>
                  <a:close/>
                </a:path>
              </a:pathLst>
            </a:custGeom>
            <a:solidFill>
              <a:srgbClr val="F6D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5"/>
            <p:cNvSpPr/>
            <p:nvPr/>
          </p:nvSpPr>
          <p:spPr>
            <a:xfrm>
              <a:off x="1776700" y="2165925"/>
              <a:ext cx="241450" cy="71900"/>
            </a:xfrm>
            <a:custGeom>
              <a:avLst/>
              <a:gdLst/>
              <a:ahLst/>
              <a:cxnLst/>
              <a:rect l="l" t="t" r="r" b="b"/>
              <a:pathLst>
                <a:path w="9658" h="2876" extrusionOk="0">
                  <a:moveTo>
                    <a:pt x="1" y="458"/>
                  </a:moveTo>
                  <a:lnTo>
                    <a:pt x="1" y="458"/>
                  </a:lnTo>
                  <a:cubicBezTo>
                    <a:pt x="1" y="458"/>
                    <a:pt x="1" y="458"/>
                    <a:pt x="1" y="458"/>
                  </a:cubicBezTo>
                  <a:lnTo>
                    <a:pt x="1" y="458"/>
                  </a:lnTo>
                  <a:lnTo>
                    <a:pt x="1" y="458"/>
                  </a:lnTo>
                  <a:close/>
                  <a:moveTo>
                    <a:pt x="4765" y="1"/>
                  </a:moveTo>
                  <a:cubicBezTo>
                    <a:pt x="2065" y="1"/>
                    <a:pt x="58" y="458"/>
                    <a:pt x="2" y="458"/>
                  </a:cubicBezTo>
                  <a:cubicBezTo>
                    <a:pt x="2" y="458"/>
                    <a:pt x="1" y="458"/>
                    <a:pt x="1" y="458"/>
                  </a:cubicBezTo>
                  <a:lnTo>
                    <a:pt x="1" y="458"/>
                  </a:lnTo>
                  <a:lnTo>
                    <a:pt x="1" y="1380"/>
                  </a:lnTo>
                  <a:cubicBezTo>
                    <a:pt x="1" y="2085"/>
                    <a:pt x="2171" y="2790"/>
                    <a:pt x="4856" y="2872"/>
                  </a:cubicBezTo>
                  <a:cubicBezTo>
                    <a:pt x="4960" y="2874"/>
                    <a:pt x="5064" y="2875"/>
                    <a:pt x="5166" y="2875"/>
                  </a:cubicBezTo>
                  <a:cubicBezTo>
                    <a:pt x="7679" y="2875"/>
                    <a:pt x="9657" y="2248"/>
                    <a:pt x="9657" y="1570"/>
                  </a:cubicBezTo>
                  <a:lnTo>
                    <a:pt x="9630" y="566"/>
                  </a:lnTo>
                  <a:cubicBezTo>
                    <a:pt x="7939" y="139"/>
                    <a:pt x="6248" y="1"/>
                    <a:pt x="4765" y="1"/>
                  </a:cubicBezTo>
                  <a:close/>
                </a:path>
              </a:pathLst>
            </a:custGeom>
            <a:solidFill>
              <a:srgbClr val="EBB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5"/>
            <p:cNvSpPr/>
            <p:nvPr/>
          </p:nvSpPr>
          <p:spPr>
            <a:xfrm>
              <a:off x="1776025" y="2140650"/>
              <a:ext cx="241450" cy="74100"/>
            </a:xfrm>
            <a:custGeom>
              <a:avLst/>
              <a:gdLst/>
              <a:ahLst/>
              <a:cxnLst/>
              <a:rect l="l" t="t" r="r" b="b"/>
              <a:pathLst>
                <a:path w="9658" h="2964" extrusionOk="0">
                  <a:moveTo>
                    <a:pt x="4437" y="0"/>
                  </a:moveTo>
                  <a:cubicBezTo>
                    <a:pt x="1927" y="0"/>
                    <a:pt x="1" y="537"/>
                    <a:pt x="1" y="1469"/>
                  </a:cubicBezTo>
                  <a:cubicBezTo>
                    <a:pt x="1" y="2174"/>
                    <a:pt x="2171" y="2879"/>
                    <a:pt x="4829" y="2961"/>
                  </a:cubicBezTo>
                  <a:cubicBezTo>
                    <a:pt x="4938" y="2963"/>
                    <a:pt x="5047" y="2964"/>
                    <a:pt x="5154" y="2964"/>
                  </a:cubicBezTo>
                  <a:cubicBezTo>
                    <a:pt x="7685" y="2964"/>
                    <a:pt x="9657" y="2361"/>
                    <a:pt x="9657" y="1659"/>
                  </a:cubicBezTo>
                  <a:cubicBezTo>
                    <a:pt x="9657" y="628"/>
                    <a:pt x="7487" y="86"/>
                    <a:pt x="4802" y="4"/>
                  </a:cubicBezTo>
                  <a:cubicBezTo>
                    <a:pt x="4679" y="2"/>
                    <a:pt x="4557" y="0"/>
                    <a:pt x="4437" y="0"/>
                  </a:cubicBezTo>
                  <a:close/>
                </a:path>
              </a:pathLst>
            </a:custGeom>
            <a:solidFill>
              <a:srgbClr val="F6D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5"/>
            <p:cNvSpPr/>
            <p:nvPr/>
          </p:nvSpPr>
          <p:spPr>
            <a:xfrm>
              <a:off x="1774000" y="2135250"/>
              <a:ext cx="241425" cy="72000"/>
            </a:xfrm>
            <a:custGeom>
              <a:avLst/>
              <a:gdLst/>
              <a:ahLst/>
              <a:cxnLst/>
              <a:rect l="l" t="t" r="r" b="b"/>
              <a:pathLst>
                <a:path w="9657" h="2880" extrusionOk="0">
                  <a:moveTo>
                    <a:pt x="4751" y="1"/>
                  </a:moveTo>
                  <a:cubicBezTo>
                    <a:pt x="2025" y="1"/>
                    <a:pt x="1" y="464"/>
                    <a:pt x="1" y="464"/>
                  </a:cubicBezTo>
                  <a:lnTo>
                    <a:pt x="1" y="1386"/>
                  </a:lnTo>
                  <a:cubicBezTo>
                    <a:pt x="1" y="2092"/>
                    <a:pt x="2170" y="2797"/>
                    <a:pt x="4856" y="2878"/>
                  </a:cubicBezTo>
                  <a:cubicBezTo>
                    <a:pt x="4911" y="2879"/>
                    <a:pt x="4966" y="2879"/>
                    <a:pt x="5021" y="2879"/>
                  </a:cubicBezTo>
                  <a:cubicBezTo>
                    <a:pt x="7577" y="2879"/>
                    <a:pt x="9657" y="2267"/>
                    <a:pt x="9657" y="1576"/>
                  </a:cubicBezTo>
                  <a:lnTo>
                    <a:pt x="9657" y="573"/>
                  </a:lnTo>
                  <a:cubicBezTo>
                    <a:pt x="7956" y="140"/>
                    <a:pt x="6248" y="1"/>
                    <a:pt x="4751" y="1"/>
                  </a:cubicBezTo>
                  <a:close/>
                </a:path>
              </a:pathLst>
            </a:custGeom>
            <a:solidFill>
              <a:srgbClr val="EBB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5"/>
            <p:cNvSpPr/>
            <p:nvPr/>
          </p:nvSpPr>
          <p:spPr>
            <a:xfrm>
              <a:off x="1774000" y="2110125"/>
              <a:ext cx="241425" cy="74050"/>
            </a:xfrm>
            <a:custGeom>
              <a:avLst/>
              <a:gdLst/>
              <a:ahLst/>
              <a:cxnLst/>
              <a:rect l="l" t="t" r="r" b="b"/>
              <a:pathLst>
                <a:path w="9657" h="2962" extrusionOk="0">
                  <a:moveTo>
                    <a:pt x="4440" y="1"/>
                  </a:moveTo>
                  <a:cubicBezTo>
                    <a:pt x="1952" y="1"/>
                    <a:pt x="1" y="537"/>
                    <a:pt x="1" y="1469"/>
                  </a:cubicBezTo>
                  <a:cubicBezTo>
                    <a:pt x="1" y="2174"/>
                    <a:pt x="2170" y="2880"/>
                    <a:pt x="4856" y="2961"/>
                  </a:cubicBezTo>
                  <a:cubicBezTo>
                    <a:pt x="4913" y="2962"/>
                    <a:pt x="4971" y="2962"/>
                    <a:pt x="5028" y="2962"/>
                  </a:cubicBezTo>
                  <a:cubicBezTo>
                    <a:pt x="7581" y="2962"/>
                    <a:pt x="9657" y="2375"/>
                    <a:pt x="9657" y="1659"/>
                  </a:cubicBezTo>
                  <a:cubicBezTo>
                    <a:pt x="9657" y="628"/>
                    <a:pt x="7487" y="86"/>
                    <a:pt x="4802" y="5"/>
                  </a:cubicBezTo>
                  <a:cubicBezTo>
                    <a:pt x="4680" y="2"/>
                    <a:pt x="4559" y="1"/>
                    <a:pt x="4440" y="1"/>
                  </a:cubicBezTo>
                  <a:close/>
                </a:path>
              </a:pathLst>
            </a:custGeom>
            <a:solidFill>
              <a:srgbClr val="F6D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5"/>
            <p:cNvSpPr/>
            <p:nvPr/>
          </p:nvSpPr>
          <p:spPr>
            <a:xfrm>
              <a:off x="1776250" y="2104325"/>
              <a:ext cx="242550" cy="71100"/>
            </a:xfrm>
            <a:custGeom>
              <a:avLst/>
              <a:gdLst/>
              <a:ahLst/>
              <a:cxnLst/>
              <a:rect l="l" t="t" r="r" b="b"/>
              <a:pathLst>
                <a:path w="9702" h="2844" extrusionOk="0">
                  <a:moveTo>
                    <a:pt x="5123" y="0"/>
                  </a:moveTo>
                  <a:cubicBezTo>
                    <a:pt x="2196" y="0"/>
                    <a:pt x="1" y="535"/>
                    <a:pt x="19" y="535"/>
                  </a:cubicBezTo>
                  <a:lnTo>
                    <a:pt x="46" y="1457"/>
                  </a:lnTo>
                  <a:cubicBezTo>
                    <a:pt x="46" y="2135"/>
                    <a:pt x="2216" y="2840"/>
                    <a:pt x="4901" y="2840"/>
                  </a:cubicBezTo>
                  <a:cubicBezTo>
                    <a:pt x="5001" y="2843"/>
                    <a:pt x="5099" y="2844"/>
                    <a:pt x="5197" y="2844"/>
                  </a:cubicBezTo>
                  <a:cubicBezTo>
                    <a:pt x="7693" y="2844"/>
                    <a:pt x="9701" y="2189"/>
                    <a:pt x="9675" y="1484"/>
                  </a:cubicBezTo>
                  <a:lnTo>
                    <a:pt x="9648" y="481"/>
                  </a:lnTo>
                  <a:cubicBezTo>
                    <a:pt x="8081" y="122"/>
                    <a:pt x="6519" y="0"/>
                    <a:pt x="5123" y="0"/>
                  </a:cubicBezTo>
                  <a:close/>
                </a:path>
              </a:pathLst>
            </a:custGeom>
            <a:solidFill>
              <a:srgbClr val="EBB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5"/>
            <p:cNvSpPr/>
            <p:nvPr/>
          </p:nvSpPr>
          <p:spPr>
            <a:xfrm>
              <a:off x="1797725" y="2087175"/>
              <a:ext cx="193975" cy="55625"/>
            </a:xfrm>
            <a:custGeom>
              <a:avLst/>
              <a:gdLst/>
              <a:ahLst/>
              <a:cxnLst/>
              <a:rect l="l" t="t" r="r" b="b"/>
              <a:pathLst>
                <a:path w="7759" h="2225" extrusionOk="0">
                  <a:moveTo>
                    <a:pt x="3880" y="0"/>
                  </a:moveTo>
                  <a:cubicBezTo>
                    <a:pt x="1737" y="0"/>
                    <a:pt x="1" y="407"/>
                    <a:pt x="28" y="1167"/>
                  </a:cubicBezTo>
                  <a:cubicBezTo>
                    <a:pt x="28" y="1709"/>
                    <a:pt x="1791" y="2225"/>
                    <a:pt x="3934" y="2225"/>
                  </a:cubicBezTo>
                  <a:cubicBezTo>
                    <a:pt x="6077" y="2225"/>
                    <a:pt x="7758" y="1736"/>
                    <a:pt x="7758" y="1194"/>
                  </a:cubicBezTo>
                  <a:cubicBezTo>
                    <a:pt x="7758" y="407"/>
                    <a:pt x="5995" y="55"/>
                    <a:pt x="3880" y="0"/>
                  </a:cubicBezTo>
                  <a:close/>
                </a:path>
              </a:pathLst>
            </a:custGeom>
            <a:solidFill>
              <a:srgbClr val="F2D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5"/>
            <p:cNvSpPr/>
            <p:nvPr/>
          </p:nvSpPr>
          <p:spPr>
            <a:xfrm>
              <a:off x="1774675" y="2065150"/>
              <a:ext cx="242800" cy="71575"/>
            </a:xfrm>
            <a:custGeom>
              <a:avLst/>
              <a:gdLst/>
              <a:ahLst/>
              <a:cxnLst/>
              <a:rect l="l" t="t" r="r" b="b"/>
              <a:pathLst>
                <a:path w="9712" h="2863" extrusionOk="0">
                  <a:moveTo>
                    <a:pt x="1" y="664"/>
                  </a:moveTo>
                  <a:cubicBezTo>
                    <a:pt x="1" y="665"/>
                    <a:pt x="1" y="665"/>
                    <a:pt x="1" y="665"/>
                  </a:cubicBezTo>
                  <a:lnTo>
                    <a:pt x="1" y="665"/>
                  </a:lnTo>
                  <a:lnTo>
                    <a:pt x="1" y="664"/>
                  </a:lnTo>
                  <a:close/>
                  <a:moveTo>
                    <a:pt x="5644" y="1"/>
                  </a:moveTo>
                  <a:cubicBezTo>
                    <a:pt x="2494" y="1"/>
                    <a:pt x="51" y="665"/>
                    <a:pt x="1" y="665"/>
                  </a:cubicBezTo>
                  <a:cubicBezTo>
                    <a:pt x="1" y="665"/>
                    <a:pt x="1" y="665"/>
                    <a:pt x="1" y="665"/>
                  </a:cubicBezTo>
                  <a:lnTo>
                    <a:pt x="1" y="665"/>
                  </a:lnTo>
                  <a:lnTo>
                    <a:pt x="28" y="1559"/>
                  </a:lnTo>
                  <a:cubicBezTo>
                    <a:pt x="81" y="2276"/>
                    <a:pt x="2158" y="2862"/>
                    <a:pt x="4761" y="2862"/>
                  </a:cubicBezTo>
                  <a:cubicBezTo>
                    <a:pt x="4820" y="2862"/>
                    <a:pt x="4878" y="2862"/>
                    <a:pt x="4937" y="2861"/>
                  </a:cubicBezTo>
                  <a:cubicBezTo>
                    <a:pt x="7568" y="2807"/>
                    <a:pt x="9711" y="2102"/>
                    <a:pt x="9684" y="1397"/>
                  </a:cubicBezTo>
                  <a:lnTo>
                    <a:pt x="9603" y="393"/>
                  </a:lnTo>
                  <a:cubicBezTo>
                    <a:pt x="8242" y="104"/>
                    <a:pt x="6888" y="1"/>
                    <a:pt x="5644" y="1"/>
                  </a:cubicBezTo>
                  <a:close/>
                </a:path>
              </a:pathLst>
            </a:custGeom>
            <a:solidFill>
              <a:srgbClr val="EBB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5"/>
            <p:cNvSpPr/>
            <p:nvPr/>
          </p:nvSpPr>
          <p:spPr>
            <a:xfrm>
              <a:off x="1772650" y="2039675"/>
              <a:ext cx="242775" cy="74000"/>
            </a:xfrm>
            <a:custGeom>
              <a:avLst/>
              <a:gdLst/>
              <a:ahLst/>
              <a:cxnLst/>
              <a:rect l="l" t="t" r="r" b="b"/>
              <a:pathLst>
                <a:path w="9711" h="2960" extrusionOk="0">
                  <a:moveTo>
                    <a:pt x="4985" y="1"/>
                  </a:moveTo>
                  <a:cubicBezTo>
                    <a:pt x="4915" y="1"/>
                    <a:pt x="4845" y="1"/>
                    <a:pt x="4774" y="2"/>
                  </a:cubicBezTo>
                  <a:cubicBezTo>
                    <a:pt x="2116" y="83"/>
                    <a:pt x="0" y="680"/>
                    <a:pt x="27" y="1683"/>
                  </a:cubicBezTo>
                  <a:cubicBezTo>
                    <a:pt x="54" y="2373"/>
                    <a:pt x="2130" y="2959"/>
                    <a:pt x="4734" y="2959"/>
                  </a:cubicBezTo>
                  <a:cubicBezTo>
                    <a:pt x="4792" y="2959"/>
                    <a:pt x="4851" y="2959"/>
                    <a:pt x="4910" y="2958"/>
                  </a:cubicBezTo>
                  <a:cubicBezTo>
                    <a:pt x="7595" y="2931"/>
                    <a:pt x="9711" y="2226"/>
                    <a:pt x="9684" y="1494"/>
                  </a:cubicBezTo>
                  <a:cubicBezTo>
                    <a:pt x="9657" y="490"/>
                    <a:pt x="7573" y="1"/>
                    <a:pt x="4985" y="1"/>
                  </a:cubicBezTo>
                  <a:close/>
                </a:path>
              </a:pathLst>
            </a:custGeom>
            <a:solidFill>
              <a:srgbClr val="F6D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5"/>
            <p:cNvSpPr/>
            <p:nvPr/>
          </p:nvSpPr>
          <p:spPr>
            <a:xfrm>
              <a:off x="1795025" y="2046350"/>
              <a:ext cx="196000" cy="57900"/>
            </a:xfrm>
            <a:custGeom>
              <a:avLst/>
              <a:gdLst/>
              <a:ahLst/>
              <a:cxnLst/>
              <a:rect l="l" t="t" r="r" b="b"/>
              <a:pathLst>
                <a:path w="7840" h="2316" extrusionOk="0">
                  <a:moveTo>
                    <a:pt x="4231" y="1"/>
                  </a:moveTo>
                  <a:cubicBezTo>
                    <a:pt x="4097" y="1"/>
                    <a:pt x="3962" y="3"/>
                    <a:pt x="3825" y="6"/>
                  </a:cubicBezTo>
                  <a:cubicBezTo>
                    <a:pt x="1709" y="60"/>
                    <a:pt x="0" y="521"/>
                    <a:pt x="55" y="1308"/>
                  </a:cubicBezTo>
                  <a:cubicBezTo>
                    <a:pt x="80" y="1848"/>
                    <a:pt x="1669" y="2316"/>
                    <a:pt x="3639" y="2316"/>
                  </a:cubicBezTo>
                  <a:cubicBezTo>
                    <a:pt x="3745" y="2316"/>
                    <a:pt x="3852" y="2314"/>
                    <a:pt x="3961" y="2311"/>
                  </a:cubicBezTo>
                  <a:cubicBezTo>
                    <a:pt x="6103" y="2284"/>
                    <a:pt x="7839" y="1715"/>
                    <a:pt x="7812" y="1172"/>
                  </a:cubicBezTo>
                  <a:cubicBezTo>
                    <a:pt x="7787" y="384"/>
                    <a:pt x="6235" y="1"/>
                    <a:pt x="4231" y="1"/>
                  </a:cubicBezTo>
                  <a:close/>
                </a:path>
              </a:pathLst>
            </a:custGeom>
            <a:solidFill>
              <a:srgbClr val="EBB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5"/>
            <p:cNvSpPr/>
            <p:nvPr/>
          </p:nvSpPr>
          <p:spPr>
            <a:xfrm>
              <a:off x="1795025" y="2049075"/>
              <a:ext cx="196000" cy="55175"/>
            </a:xfrm>
            <a:custGeom>
              <a:avLst/>
              <a:gdLst/>
              <a:ahLst/>
              <a:cxnLst/>
              <a:rect l="l" t="t" r="r" b="b"/>
              <a:pathLst>
                <a:path w="7840" h="2207" extrusionOk="0">
                  <a:moveTo>
                    <a:pt x="4301" y="0"/>
                  </a:moveTo>
                  <a:cubicBezTo>
                    <a:pt x="4163" y="0"/>
                    <a:pt x="4022" y="2"/>
                    <a:pt x="3879" y="5"/>
                  </a:cubicBezTo>
                  <a:cubicBezTo>
                    <a:pt x="1709" y="33"/>
                    <a:pt x="0" y="521"/>
                    <a:pt x="55" y="1253"/>
                  </a:cubicBezTo>
                  <a:cubicBezTo>
                    <a:pt x="80" y="1742"/>
                    <a:pt x="1669" y="2207"/>
                    <a:pt x="3638" y="2207"/>
                  </a:cubicBezTo>
                  <a:cubicBezTo>
                    <a:pt x="3745" y="2207"/>
                    <a:pt x="3852" y="2205"/>
                    <a:pt x="3961" y="2202"/>
                  </a:cubicBezTo>
                  <a:cubicBezTo>
                    <a:pt x="6103" y="2175"/>
                    <a:pt x="7839" y="1633"/>
                    <a:pt x="7812" y="1090"/>
                  </a:cubicBezTo>
                  <a:cubicBezTo>
                    <a:pt x="7787" y="356"/>
                    <a:pt x="6249" y="0"/>
                    <a:pt x="4301" y="0"/>
                  </a:cubicBezTo>
                  <a:close/>
                </a:path>
              </a:pathLst>
            </a:custGeom>
            <a:solidFill>
              <a:srgbClr val="F2D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5"/>
            <p:cNvSpPr/>
            <p:nvPr/>
          </p:nvSpPr>
          <p:spPr>
            <a:xfrm>
              <a:off x="1854025" y="2058025"/>
              <a:ext cx="86125" cy="35950"/>
            </a:xfrm>
            <a:custGeom>
              <a:avLst/>
              <a:gdLst/>
              <a:ahLst/>
              <a:cxnLst/>
              <a:rect l="l" t="t" r="r" b="b"/>
              <a:pathLst>
                <a:path w="3445" h="1438" extrusionOk="0">
                  <a:moveTo>
                    <a:pt x="570" y="0"/>
                  </a:moveTo>
                  <a:lnTo>
                    <a:pt x="54" y="27"/>
                  </a:lnTo>
                  <a:lnTo>
                    <a:pt x="488" y="217"/>
                  </a:lnTo>
                  <a:cubicBezTo>
                    <a:pt x="27" y="326"/>
                    <a:pt x="0" y="543"/>
                    <a:pt x="407" y="705"/>
                  </a:cubicBezTo>
                  <a:cubicBezTo>
                    <a:pt x="787" y="868"/>
                    <a:pt x="1329" y="895"/>
                    <a:pt x="1953" y="895"/>
                  </a:cubicBezTo>
                  <a:cubicBezTo>
                    <a:pt x="2360" y="895"/>
                    <a:pt x="2550" y="895"/>
                    <a:pt x="2685" y="977"/>
                  </a:cubicBezTo>
                  <a:cubicBezTo>
                    <a:pt x="2794" y="1031"/>
                    <a:pt x="2740" y="1112"/>
                    <a:pt x="2496" y="1139"/>
                  </a:cubicBezTo>
                  <a:cubicBezTo>
                    <a:pt x="2224" y="1166"/>
                    <a:pt x="1926" y="1166"/>
                    <a:pt x="1655" y="1166"/>
                  </a:cubicBezTo>
                  <a:lnTo>
                    <a:pt x="1926" y="1383"/>
                  </a:lnTo>
                  <a:cubicBezTo>
                    <a:pt x="2170" y="1383"/>
                    <a:pt x="2468" y="1356"/>
                    <a:pt x="2740" y="1302"/>
                  </a:cubicBezTo>
                  <a:lnTo>
                    <a:pt x="3011" y="1438"/>
                  </a:lnTo>
                  <a:lnTo>
                    <a:pt x="3391" y="1410"/>
                  </a:lnTo>
                  <a:lnTo>
                    <a:pt x="3065" y="1275"/>
                  </a:lnTo>
                  <a:cubicBezTo>
                    <a:pt x="3445" y="1221"/>
                    <a:pt x="3445" y="1031"/>
                    <a:pt x="3201" y="895"/>
                  </a:cubicBezTo>
                  <a:cubicBezTo>
                    <a:pt x="2930" y="760"/>
                    <a:pt x="2577" y="705"/>
                    <a:pt x="1926" y="705"/>
                  </a:cubicBezTo>
                  <a:cubicBezTo>
                    <a:pt x="1411" y="678"/>
                    <a:pt x="1167" y="678"/>
                    <a:pt x="1031" y="597"/>
                  </a:cubicBezTo>
                  <a:cubicBezTo>
                    <a:pt x="922" y="543"/>
                    <a:pt x="922" y="461"/>
                    <a:pt x="1248" y="434"/>
                  </a:cubicBezTo>
                  <a:cubicBezTo>
                    <a:pt x="1356" y="425"/>
                    <a:pt x="1465" y="422"/>
                    <a:pt x="1567" y="422"/>
                  </a:cubicBezTo>
                  <a:cubicBezTo>
                    <a:pt x="1772" y="422"/>
                    <a:pt x="1953" y="434"/>
                    <a:pt x="2062" y="434"/>
                  </a:cubicBezTo>
                  <a:lnTo>
                    <a:pt x="1790" y="190"/>
                  </a:lnTo>
                  <a:cubicBezTo>
                    <a:pt x="1668" y="176"/>
                    <a:pt x="1539" y="170"/>
                    <a:pt x="1397" y="170"/>
                  </a:cubicBezTo>
                  <a:cubicBezTo>
                    <a:pt x="1255" y="170"/>
                    <a:pt x="1099" y="176"/>
                    <a:pt x="922" y="190"/>
                  </a:cubicBezTo>
                  <a:lnTo>
                    <a:pt x="570" y="0"/>
                  </a:lnTo>
                  <a:close/>
                </a:path>
              </a:pathLst>
            </a:custGeom>
            <a:solidFill>
              <a:srgbClr val="E7A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713"/>
        <p:cNvGrpSpPr/>
        <p:nvPr/>
      </p:nvGrpSpPr>
      <p:grpSpPr>
        <a:xfrm>
          <a:off x="0" y="0"/>
          <a:ext cx="0" cy="0"/>
          <a:chOff x="0" y="0"/>
          <a:chExt cx="0" cy="0"/>
        </a:xfrm>
      </p:grpSpPr>
      <p:sp>
        <p:nvSpPr>
          <p:cNvPr id="714" name="Google Shape;714;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715" name="Google Shape;715;p29"/>
          <p:cNvGrpSpPr/>
          <p:nvPr/>
        </p:nvGrpSpPr>
        <p:grpSpPr>
          <a:xfrm rot="10800000">
            <a:off x="7230171" y="4713"/>
            <a:ext cx="1913818" cy="1808633"/>
            <a:chOff x="1809775" y="3952575"/>
            <a:chExt cx="1737150" cy="1641675"/>
          </a:xfrm>
        </p:grpSpPr>
        <p:sp>
          <p:nvSpPr>
            <p:cNvPr id="716" name="Google Shape;716;p29"/>
            <p:cNvSpPr/>
            <p:nvPr/>
          </p:nvSpPr>
          <p:spPr>
            <a:xfrm>
              <a:off x="1809775" y="3952575"/>
              <a:ext cx="1737150" cy="1641675"/>
            </a:xfrm>
            <a:custGeom>
              <a:avLst/>
              <a:gdLst/>
              <a:ahLst/>
              <a:cxnLst/>
              <a:rect l="l" t="t" r="r" b="b"/>
              <a:pathLst>
                <a:path w="69486" h="65667" extrusionOk="0">
                  <a:moveTo>
                    <a:pt x="119" y="1"/>
                  </a:moveTo>
                  <a:lnTo>
                    <a:pt x="0" y="65547"/>
                  </a:lnTo>
                  <a:lnTo>
                    <a:pt x="69485" y="65667"/>
                  </a:lnTo>
                  <a:lnTo>
                    <a:pt x="119" y="1"/>
                  </a:lnTo>
                  <a:close/>
                </a:path>
              </a:pathLst>
            </a:custGeom>
            <a:solidFill>
              <a:srgbClr val="FFFFFF">
                <a:alpha val="19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9"/>
            <p:cNvSpPr/>
            <p:nvPr/>
          </p:nvSpPr>
          <p:spPr>
            <a:xfrm>
              <a:off x="1809775" y="4367850"/>
              <a:ext cx="1297025" cy="1225900"/>
            </a:xfrm>
            <a:custGeom>
              <a:avLst/>
              <a:gdLst/>
              <a:ahLst/>
              <a:cxnLst/>
              <a:rect l="l" t="t" r="r" b="b"/>
              <a:pathLst>
                <a:path w="51881" h="49036" extrusionOk="0">
                  <a:moveTo>
                    <a:pt x="100" y="0"/>
                  </a:moveTo>
                  <a:lnTo>
                    <a:pt x="0" y="48936"/>
                  </a:lnTo>
                  <a:lnTo>
                    <a:pt x="51880" y="49036"/>
                  </a:lnTo>
                  <a:lnTo>
                    <a:pt x="51880" y="49036"/>
                  </a:lnTo>
                  <a:lnTo>
                    <a:pt x="100" y="0"/>
                  </a:lnTo>
                  <a:close/>
                </a:path>
              </a:pathLst>
            </a:custGeom>
            <a:solidFill>
              <a:srgbClr val="FFFFFF">
                <a:alpha val="9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29"/>
          <p:cNvGrpSpPr/>
          <p:nvPr/>
        </p:nvGrpSpPr>
        <p:grpSpPr>
          <a:xfrm rot="385761">
            <a:off x="8085629" y="380707"/>
            <a:ext cx="842376" cy="622080"/>
            <a:chOff x="2527900" y="3184675"/>
            <a:chExt cx="906125" cy="669300"/>
          </a:xfrm>
        </p:grpSpPr>
        <p:sp>
          <p:nvSpPr>
            <p:cNvPr id="719" name="Google Shape;719;p29"/>
            <p:cNvSpPr/>
            <p:nvPr/>
          </p:nvSpPr>
          <p:spPr>
            <a:xfrm>
              <a:off x="2527900" y="3184675"/>
              <a:ext cx="906125" cy="669300"/>
            </a:xfrm>
            <a:custGeom>
              <a:avLst/>
              <a:gdLst/>
              <a:ahLst/>
              <a:cxnLst/>
              <a:rect l="l" t="t" r="r" b="b"/>
              <a:pathLst>
                <a:path w="36245" h="26772" extrusionOk="0">
                  <a:moveTo>
                    <a:pt x="6048" y="0"/>
                  </a:moveTo>
                  <a:cubicBezTo>
                    <a:pt x="5402" y="0"/>
                    <a:pt x="4812" y="440"/>
                    <a:pt x="4615" y="1097"/>
                  </a:cubicBezTo>
                  <a:lnTo>
                    <a:pt x="219" y="16931"/>
                  </a:lnTo>
                  <a:cubicBezTo>
                    <a:pt x="0" y="17727"/>
                    <a:pt x="478" y="18562"/>
                    <a:pt x="1273" y="18781"/>
                  </a:cubicBezTo>
                  <a:lnTo>
                    <a:pt x="29780" y="26718"/>
                  </a:lnTo>
                  <a:cubicBezTo>
                    <a:pt x="29910" y="26754"/>
                    <a:pt x="30042" y="26772"/>
                    <a:pt x="30172" y="26772"/>
                  </a:cubicBezTo>
                  <a:cubicBezTo>
                    <a:pt x="30833" y="26772"/>
                    <a:pt x="31447" y="26329"/>
                    <a:pt x="31630" y="25664"/>
                  </a:cubicBezTo>
                  <a:lnTo>
                    <a:pt x="36026" y="9810"/>
                  </a:lnTo>
                  <a:cubicBezTo>
                    <a:pt x="36245" y="9014"/>
                    <a:pt x="35787" y="8178"/>
                    <a:pt x="34991" y="7960"/>
                  </a:cubicBezTo>
                  <a:lnTo>
                    <a:pt x="6465" y="62"/>
                  </a:lnTo>
                  <a:cubicBezTo>
                    <a:pt x="6326" y="20"/>
                    <a:pt x="6186" y="0"/>
                    <a:pt x="6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9"/>
            <p:cNvSpPr/>
            <p:nvPr/>
          </p:nvSpPr>
          <p:spPr>
            <a:xfrm>
              <a:off x="2616900" y="3482600"/>
              <a:ext cx="691300" cy="207450"/>
            </a:xfrm>
            <a:custGeom>
              <a:avLst/>
              <a:gdLst/>
              <a:ahLst/>
              <a:cxnLst/>
              <a:rect l="l" t="t" r="r" b="b"/>
              <a:pathLst>
                <a:path w="27652" h="8298" extrusionOk="0">
                  <a:moveTo>
                    <a:pt x="482" y="0"/>
                  </a:moveTo>
                  <a:cubicBezTo>
                    <a:pt x="279" y="0"/>
                    <a:pt x="106" y="140"/>
                    <a:pt x="41" y="319"/>
                  </a:cubicBezTo>
                  <a:cubicBezTo>
                    <a:pt x="1" y="538"/>
                    <a:pt x="140" y="797"/>
                    <a:pt x="379" y="876"/>
                  </a:cubicBezTo>
                  <a:lnTo>
                    <a:pt x="27015" y="8277"/>
                  </a:lnTo>
                  <a:cubicBezTo>
                    <a:pt x="27061" y="8291"/>
                    <a:pt x="27107" y="8297"/>
                    <a:pt x="27151" y="8297"/>
                  </a:cubicBezTo>
                  <a:cubicBezTo>
                    <a:pt x="27354" y="8297"/>
                    <a:pt x="27527" y="8158"/>
                    <a:pt x="27592" y="7978"/>
                  </a:cubicBezTo>
                  <a:cubicBezTo>
                    <a:pt x="27652" y="7759"/>
                    <a:pt x="27493" y="7501"/>
                    <a:pt x="27254" y="7421"/>
                  </a:cubicBezTo>
                  <a:lnTo>
                    <a:pt x="618" y="21"/>
                  </a:lnTo>
                  <a:cubicBezTo>
                    <a:pt x="571" y="7"/>
                    <a:pt x="526" y="0"/>
                    <a:pt x="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9"/>
            <p:cNvSpPr/>
            <p:nvPr/>
          </p:nvSpPr>
          <p:spPr>
            <a:xfrm>
              <a:off x="2595525" y="3557200"/>
              <a:ext cx="311350" cy="101850"/>
            </a:xfrm>
            <a:custGeom>
              <a:avLst/>
              <a:gdLst/>
              <a:ahLst/>
              <a:cxnLst/>
              <a:rect l="l" t="t" r="r" b="b"/>
              <a:pathLst>
                <a:path w="12454" h="4074" extrusionOk="0">
                  <a:moveTo>
                    <a:pt x="489" y="0"/>
                  </a:moveTo>
                  <a:cubicBezTo>
                    <a:pt x="292" y="0"/>
                    <a:pt x="106" y="140"/>
                    <a:pt x="40" y="319"/>
                  </a:cubicBezTo>
                  <a:cubicBezTo>
                    <a:pt x="1" y="538"/>
                    <a:pt x="140" y="797"/>
                    <a:pt x="398" y="876"/>
                  </a:cubicBezTo>
                  <a:lnTo>
                    <a:pt x="11817" y="4059"/>
                  </a:lnTo>
                  <a:cubicBezTo>
                    <a:pt x="11854" y="4069"/>
                    <a:pt x="11892" y="4073"/>
                    <a:pt x="11930" y="4073"/>
                  </a:cubicBezTo>
                  <a:cubicBezTo>
                    <a:pt x="12133" y="4073"/>
                    <a:pt x="12327" y="3945"/>
                    <a:pt x="12394" y="3761"/>
                  </a:cubicBezTo>
                  <a:cubicBezTo>
                    <a:pt x="12453" y="3522"/>
                    <a:pt x="12314" y="3283"/>
                    <a:pt x="12036" y="3204"/>
                  </a:cubicBezTo>
                  <a:lnTo>
                    <a:pt x="617" y="21"/>
                  </a:lnTo>
                  <a:cubicBezTo>
                    <a:pt x="575" y="7"/>
                    <a:pt x="531" y="0"/>
                    <a:pt x="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9"/>
            <p:cNvSpPr/>
            <p:nvPr/>
          </p:nvSpPr>
          <p:spPr>
            <a:xfrm>
              <a:off x="3109250" y="3700100"/>
              <a:ext cx="175075" cy="64050"/>
            </a:xfrm>
            <a:custGeom>
              <a:avLst/>
              <a:gdLst/>
              <a:ahLst/>
              <a:cxnLst/>
              <a:rect l="l" t="t" r="r" b="b"/>
              <a:pathLst>
                <a:path w="7003" h="2562" extrusionOk="0">
                  <a:moveTo>
                    <a:pt x="497" y="0"/>
                  </a:moveTo>
                  <a:cubicBezTo>
                    <a:pt x="288" y="0"/>
                    <a:pt x="108" y="128"/>
                    <a:pt x="40" y="313"/>
                  </a:cubicBezTo>
                  <a:cubicBezTo>
                    <a:pt x="1" y="551"/>
                    <a:pt x="140" y="790"/>
                    <a:pt x="379" y="870"/>
                  </a:cubicBezTo>
                  <a:lnTo>
                    <a:pt x="6346" y="2541"/>
                  </a:lnTo>
                  <a:cubicBezTo>
                    <a:pt x="6393" y="2555"/>
                    <a:pt x="6438" y="2561"/>
                    <a:pt x="6482" y="2561"/>
                  </a:cubicBezTo>
                  <a:cubicBezTo>
                    <a:pt x="6685" y="2561"/>
                    <a:pt x="6858" y="2422"/>
                    <a:pt x="6923" y="2242"/>
                  </a:cubicBezTo>
                  <a:cubicBezTo>
                    <a:pt x="7003" y="2023"/>
                    <a:pt x="6824" y="1765"/>
                    <a:pt x="6585" y="1685"/>
                  </a:cubicBezTo>
                  <a:lnTo>
                    <a:pt x="617" y="14"/>
                  </a:lnTo>
                  <a:cubicBezTo>
                    <a:pt x="577" y="5"/>
                    <a:pt x="536" y="0"/>
                    <a:pt x="4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9"/>
            <p:cNvSpPr/>
            <p:nvPr/>
          </p:nvSpPr>
          <p:spPr>
            <a:xfrm>
              <a:off x="3130650" y="3405025"/>
              <a:ext cx="54725" cy="65550"/>
            </a:xfrm>
            <a:custGeom>
              <a:avLst/>
              <a:gdLst/>
              <a:ahLst/>
              <a:cxnLst/>
              <a:rect l="l" t="t" r="r" b="b"/>
              <a:pathLst>
                <a:path w="2189" h="2622" extrusionOk="0">
                  <a:moveTo>
                    <a:pt x="995" y="518"/>
                  </a:moveTo>
                  <a:lnTo>
                    <a:pt x="1492" y="637"/>
                  </a:lnTo>
                  <a:cubicBezTo>
                    <a:pt x="1631" y="657"/>
                    <a:pt x="1731" y="737"/>
                    <a:pt x="1671" y="956"/>
                  </a:cubicBezTo>
                  <a:cubicBezTo>
                    <a:pt x="1640" y="1095"/>
                    <a:pt x="1549" y="1174"/>
                    <a:pt x="1444" y="1174"/>
                  </a:cubicBezTo>
                  <a:cubicBezTo>
                    <a:pt x="1414" y="1174"/>
                    <a:pt x="1384" y="1168"/>
                    <a:pt x="1353" y="1155"/>
                  </a:cubicBezTo>
                  <a:lnTo>
                    <a:pt x="855" y="1035"/>
                  </a:lnTo>
                  <a:lnTo>
                    <a:pt x="995" y="518"/>
                  </a:lnTo>
                  <a:close/>
                  <a:moveTo>
                    <a:pt x="776" y="1393"/>
                  </a:moveTo>
                  <a:lnTo>
                    <a:pt x="1273" y="1533"/>
                  </a:lnTo>
                  <a:cubicBezTo>
                    <a:pt x="1472" y="1592"/>
                    <a:pt x="1492" y="1751"/>
                    <a:pt x="1452" y="1930"/>
                  </a:cubicBezTo>
                  <a:cubicBezTo>
                    <a:pt x="1387" y="2144"/>
                    <a:pt x="1280" y="2195"/>
                    <a:pt x="1167" y="2195"/>
                  </a:cubicBezTo>
                  <a:cubicBezTo>
                    <a:pt x="1143" y="2195"/>
                    <a:pt x="1118" y="2193"/>
                    <a:pt x="1094" y="2189"/>
                  </a:cubicBezTo>
                  <a:lnTo>
                    <a:pt x="597" y="2030"/>
                  </a:lnTo>
                  <a:lnTo>
                    <a:pt x="776" y="1393"/>
                  </a:lnTo>
                  <a:close/>
                  <a:moveTo>
                    <a:pt x="676" y="1"/>
                  </a:moveTo>
                  <a:lnTo>
                    <a:pt x="0" y="2308"/>
                  </a:lnTo>
                  <a:lnTo>
                    <a:pt x="975" y="2587"/>
                  </a:lnTo>
                  <a:cubicBezTo>
                    <a:pt x="1071" y="2610"/>
                    <a:pt x="1158" y="2621"/>
                    <a:pt x="1237" y="2621"/>
                  </a:cubicBezTo>
                  <a:cubicBezTo>
                    <a:pt x="1567" y="2621"/>
                    <a:pt x="1754" y="2427"/>
                    <a:pt x="1850" y="2090"/>
                  </a:cubicBezTo>
                  <a:cubicBezTo>
                    <a:pt x="1950" y="1791"/>
                    <a:pt x="1830" y="1553"/>
                    <a:pt x="1651" y="1453"/>
                  </a:cubicBezTo>
                  <a:lnTo>
                    <a:pt x="1651" y="1453"/>
                  </a:lnTo>
                  <a:cubicBezTo>
                    <a:pt x="1670" y="1457"/>
                    <a:pt x="1689" y="1458"/>
                    <a:pt x="1707" y="1458"/>
                  </a:cubicBezTo>
                  <a:cubicBezTo>
                    <a:pt x="1900" y="1458"/>
                    <a:pt x="2052" y="1273"/>
                    <a:pt x="2089" y="1055"/>
                  </a:cubicBezTo>
                  <a:cubicBezTo>
                    <a:pt x="2188" y="737"/>
                    <a:pt x="2089" y="399"/>
                    <a:pt x="1631" y="260"/>
                  </a:cubicBezTo>
                  <a:lnTo>
                    <a:pt x="6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9"/>
            <p:cNvSpPr/>
            <p:nvPr/>
          </p:nvSpPr>
          <p:spPr>
            <a:xfrm>
              <a:off x="3174900" y="3422450"/>
              <a:ext cx="51250" cy="67150"/>
            </a:xfrm>
            <a:custGeom>
              <a:avLst/>
              <a:gdLst/>
              <a:ahLst/>
              <a:cxnLst/>
              <a:rect l="l" t="t" r="r" b="b"/>
              <a:pathLst>
                <a:path w="2050" h="2686" extrusionOk="0">
                  <a:moveTo>
                    <a:pt x="1552" y="657"/>
                  </a:moveTo>
                  <a:lnTo>
                    <a:pt x="1572" y="1552"/>
                  </a:lnTo>
                  <a:lnTo>
                    <a:pt x="1055" y="1413"/>
                  </a:lnTo>
                  <a:lnTo>
                    <a:pt x="1552" y="657"/>
                  </a:lnTo>
                  <a:close/>
                  <a:moveTo>
                    <a:pt x="1453" y="0"/>
                  </a:moveTo>
                  <a:lnTo>
                    <a:pt x="1" y="2109"/>
                  </a:lnTo>
                  <a:lnTo>
                    <a:pt x="478" y="2228"/>
                  </a:lnTo>
                  <a:lnTo>
                    <a:pt x="776" y="1751"/>
                  </a:lnTo>
                  <a:lnTo>
                    <a:pt x="1552" y="1989"/>
                  </a:lnTo>
                  <a:lnTo>
                    <a:pt x="1572" y="2546"/>
                  </a:lnTo>
                  <a:lnTo>
                    <a:pt x="2049" y="2686"/>
                  </a:lnTo>
                  <a:lnTo>
                    <a:pt x="1950" y="139"/>
                  </a:lnTo>
                  <a:lnTo>
                    <a:pt x="14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9"/>
            <p:cNvSpPr/>
            <p:nvPr/>
          </p:nvSpPr>
          <p:spPr>
            <a:xfrm>
              <a:off x="3231600" y="3432875"/>
              <a:ext cx="62175" cy="70650"/>
            </a:xfrm>
            <a:custGeom>
              <a:avLst/>
              <a:gdLst/>
              <a:ahLst/>
              <a:cxnLst/>
              <a:rect l="l" t="t" r="r" b="b"/>
              <a:pathLst>
                <a:path w="2487" h="2826" extrusionOk="0">
                  <a:moveTo>
                    <a:pt x="677" y="1"/>
                  </a:moveTo>
                  <a:lnTo>
                    <a:pt x="0" y="2328"/>
                  </a:lnTo>
                  <a:lnTo>
                    <a:pt x="438" y="2448"/>
                  </a:lnTo>
                  <a:lnTo>
                    <a:pt x="876" y="956"/>
                  </a:lnTo>
                  <a:lnTo>
                    <a:pt x="1393" y="2706"/>
                  </a:lnTo>
                  <a:lnTo>
                    <a:pt x="1830" y="2826"/>
                  </a:lnTo>
                  <a:lnTo>
                    <a:pt x="2487" y="518"/>
                  </a:lnTo>
                  <a:lnTo>
                    <a:pt x="2029" y="399"/>
                  </a:lnTo>
                  <a:lnTo>
                    <a:pt x="1612" y="1891"/>
                  </a:lnTo>
                  <a:lnTo>
                    <a:pt x="1114" y="120"/>
                  </a:lnTo>
                  <a:lnTo>
                    <a:pt x="6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9"/>
            <p:cNvSpPr/>
            <p:nvPr/>
          </p:nvSpPr>
          <p:spPr>
            <a:xfrm>
              <a:off x="3286300" y="3447800"/>
              <a:ext cx="59200" cy="70650"/>
            </a:xfrm>
            <a:custGeom>
              <a:avLst/>
              <a:gdLst/>
              <a:ahLst/>
              <a:cxnLst/>
              <a:rect l="l" t="t" r="r" b="b"/>
              <a:pathLst>
                <a:path w="2368" h="2826" extrusionOk="0">
                  <a:moveTo>
                    <a:pt x="637" y="1"/>
                  </a:moveTo>
                  <a:lnTo>
                    <a:pt x="1" y="2348"/>
                  </a:lnTo>
                  <a:lnTo>
                    <a:pt x="418" y="2487"/>
                  </a:lnTo>
                  <a:lnTo>
                    <a:pt x="697" y="1513"/>
                  </a:lnTo>
                  <a:lnTo>
                    <a:pt x="876" y="1552"/>
                  </a:lnTo>
                  <a:lnTo>
                    <a:pt x="1194" y="2686"/>
                  </a:lnTo>
                  <a:lnTo>
                    <a:pt x="1711" y="2825"/>
                  </a:lnTo>
                  <a:lnTo>
                    <a:pt x="1711" y="2825"/>
                  </a:lnTo>
                  <a:lnTo>
                    <a:pt x="1313" y="1453"/>
                  </a:lnTo>
                  <a:lnTo>
                    <a:pt x="2368" y="498"/>
                  </a:lnTo>
                  <a:lnTo>
                    <a:pt x="1831" y="339"/>
                  </a:lnTo>
                  <a:lnTo>
                    <a:pt x="995" y="1135"/>
                  </a:lnTo>
                  <a:lnTo>
                    <a:pt x="796" y="1095"/>
                  </a:lnTo>
                  <a:lnTo>
                    <a:pt x="1075" y="120"/>
                  </a:lnTo>
                  <a:lnTo>
                    <a:pt x="6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9"/>
            <p:cNvSpPr/>
            <p:nvPr/>
          </p:nvSpPr>
          <p:spPr>
            <a:xfrm>
              <a:off x="2760150" y="3289150"/>
              <a:ext cx="71625" cy="50275"/>
            </a:xfrm>
            <a:custGeom>
              <a:avLst/>
              <a:gdLst/>
              <a:ahLst/>
              <a:cxnLst/>
              <a:rect l="l" t="t" r="r" b="b"/>
              <a:pathLst>
                <a:path w="2865" h="2011" extrusionOk="0">
                  <a:moveTo>
                    <a:pt x="358" y="1"/>
                  </a:moveTo>
                  <a:lnTo>
                    <a:pt x="0" y="1274"/>
                  </a:lnTo>
                  <a:lnTo>
                    <a:pt x="2606" y="2010"/>
                  </a:lnTo>
                  <a:lnTo>
                    <a:pt x="2725" y="1692"/>
                  </a:lnTo>
                  <a:cubicBezTo>
                    <a:pt x="2865" y="1175"/>
                    <a:pt x="2546" y="618"/>
                    <a:pt x="2009" y="478"/>
                  </a:cubicBezTo>
                  <a:lnTo>
                    <a:pt x="3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9"/>
            <p:cNvSpPr/>
            <p:nvPr/>
          </p:nvSpPr>
          <p:spPr>
            <a:xfrm>
              <a:off x="2751175" y="3324975"/>
              <a:ext cx="73150" cy="44775"/>
            </a:xfrm>
            <a:custGeom>
              <a:avLst/>
              <a:gdLst/>
              <a:ahLst/>
              <a:cxnLst/>
              <a:rect l="l" t="t" r="r" b="b"/>
              <a:pathLst>
                <a:path w="2926" h="1791" extrusionOk="0">
                  <a:moveTo>
                    <a:pt x="299" y="0"/>
                  </a:moveTo>
                  <a:lnTo>
                    <a:pt x="1" y="1054"/>
                  </a:lnTo>
                  <a:lnTo>
                    <a:pt x="2627" y="1791"/>
                  </a:lnTo>
                  <a:lnTo>
                    <a:pt x="2925" y="736"/>
                  </a:lnTo>
                  <a:lnTo>
                    <a:pt x="2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9"/>
            <p:cNvSpPr/>
            <p:nvPr/>
          </p:nvSpPr>
          <p:spPr>
            <a:xfrm>
              <a:off x="2660175" y="3270275"/>
              <a:ext cx="104475" cy="92525"/>
            </a:xfrm>
            <a:custGeom>
              <a:avLst/>
              <a:gdLst/>
              <a:ahLst/>
              <a:cxnLst/>
              <a:rect l="l" t="t" r="r" b="b"/>
              <a:pathLst>
                <a:path w="4179" h="3701" extrusionOk="0">
                  <a:moveTo>
                    <a:pt x="1526" y="0"/>
                  </a:moveTo>
                  <a:cubicBezTo>
                    <a:pt x="1092" y="0"/>
                    <a:pt x="677" y="306"/>
                    <a:pt x="578" y="736"/>
                  </a:cubicBezTo>
                  <a:lnTo>
                    <a:pt x="1" y="2745"/>
                  </a:lnTo>
                  <a:cubicBezTo>
                    <a:pt x="1" y="2755"/>
                    <a:pt x="1" y="2755"/>
                    <a:pt x="3" y="2755"/>
                  </a:cubicBezTo>
                  <a:cubicBezTo>
                    <a:pt x="6" y="2755"/>
                    <a:pt x="11" y="2755"/>
                    <a:pt x="21" y="2765"/>
                  </a:cubicBezTo>
                  <a:lnTo>
                    <a:pt x="3362" y="3700"/>
                  </a:lnTo>
                  <a:lnTo>
                    <a:pt x="4178" y="716"/>
                  </a:lnTo>
                  <a:lnTo>
                    <a:pt x="1791" y="40"/>
                  </a:lnTo>
                  <a:cubicBezTo>
                    <a:pt x="1703" y="13"/>
                    <a:pt x="1614" y="0"/>
                    <a:pt x="15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9"/>
            <p:cNvSpPr/>
            <p:nvPr/>
          </p:nvSpPr>
          <p:spPr>
            <a:xfrm>
              <a:off x="2655700" y="3343375"/>
              <a:ext cx="86550" cy="45775"/>
            </a:xfrm>
            <a:custGeom>
              <a:avLst/>
              <a:gdLst/>
              <a:ahLst/>
              <a:cxnLst/>
              <a:rect l="l" t="t" r="r" b="b"/>
              <a:pathLst>
                <a:path w="3462" h="1831" extrusionOk="0">
                  <a:moveTo>
                    <a:pt x="100" y="0"/>
                  </a:moveTo>
                  <a:lnTo>
                    <a:pt x="100" y="0"/>
                  </a:lnTo>
                  <a:cubicBezTo>
                    <a:pt x="1" y="498"/>
                    <a:pt x="299" y="1015"/>
                    <a:pt x="796" y="1174"/>
                  </a:cubicBezTo>
                  <a:lnTo>
                    <a:pt x="3183" y="1830"/>
                  </a:lnTo>
                  <a:lnTo>
                    <a:pt x="3462" y="935"/>
                  </a:lnTo>
                  <a:lnTo>
                    <a:pt x="140" y="20"/>
                  </a:lnTo>
                  <a:cubicBezTo>
                    <a:pt x="140" y="20"/>
                    <a:pt x="100" y="20"/>
                    <a:pt x="1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9"/>
            <p:cNvSpPr/>
            <p:nvPr/>
          </p:nvSpPr>
          <p:spPr>
            <a:xfrm>
              <a:off x="2740250" y="3356300"/>
              <a:ext cx="75625" cy="46300"/>
            </a:xfrm>
            <a:custGeom>
              <a:avLst/>
              <a:gdLst/>
              <a:ahLst/>
              <a:cxnLst/>
              <a:rect l="l" t="t" r="r" b="b"/>
              <a:pathLst>
                <a:path w="3025" h="1852" extrusionOk="0">
                  <a:moveTo>
                    <a:pt x="378" y="0"/>
                  </a:moveTo>
                  <a:lnTo>
                    <a:pt x="0" y="1353"/>
                  </a:lnTo>
                  <a:lnTo>
                    <a:pt x="1671" y="1811"/>
                  </a:lnTo>
                  <a:cubicBezTo>
                    <a:pt x="1762" y="1838"/>
                    <a:pt x="1854" y="1852"/>
                    <a:pt x="1946" y="1852"/>
                  </a:cubicBezTo>
                  <a:cubicBezTo>
                    <a:pt x="2376" y="1852"/>
                    <a:pt x="2786" y="1558"/>
                    <a:pt x="2885" y="1114"/>
                  </a:cubicBezTo>
                  <a:lnTo>
                    <a:pt x="3024" y="717"/>
                  </a:lnTo>
                  <a:lnTo>
                    <a:pt x="3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 name="Google Shape;732;p29"/>
          <p:cNvGrpSpPr/>
          <p:nvPr/>
        </p:nvGrpSpPr>
        <p:grpSpPr>
          <a:xfrm>
            <a:off x="7959665" y="144389"/>
            <a:ext cx="1094615" cy="1095027"/>
            <a:chOff x="2416000" y="1808150"/>
            <a:chExt cx="2662650" cy="2663650"/>
          </a:xfrm>
        </p:grpSpPr>
        <p:sp>
          <p:nvSpPr>
            <p:cNvPr id="733" name="Google Shape;733;p29"/>
            <p:cNvSpPr/>
            <p:nvPr/>
          </p:nvSpPr>
          <p:spPr>
            <a:xfrm>
              <a:off x="2416000" y="1808150"/>
              <a:ext cx="1883350" cy="1559600"/>
            </a:xfrm>
            <a:custGeom>
              <a:avLst/>
              <a:gdLst/>
              <a:ahLst/>
              <a:cxnLst/>
              <a:rect l="l" t="t" r="r" b="b"/>
              <a:pathLst>
                <a:path w="75334" h="62384" fill="none" extrusionOk="0">
                  <a:moveTo>
                    <a:pt x="776" y="62384"/>
                  </a:moveTo>
                  <a:cubicBezTo>
                    <a:pt x="279" y="59420"/>
                    <a:pt x="0" y="56376"/>
                    <a:pt x="0" y="53273"/>
                  </a:cubicBezTo>
                  <a:cubicBezTo>
                    <a:pt x="0" y="23852"/>
                    <a:pt x="23852" y="0"/>
                    <a:pt x="53253" y="0"/>
                  </a:cubicBezTo>
                  <a:cubicBezTo>
                    <a:pt x="61150" y="0"/>
                    <a:pt x="68630" y="1731"/>
                    <a:pt x="75334" y="4775"/>
                  </a:cubicBezTo>
                </a:path>
              </a:pathLst>
            </a:custGeom>
            <a:solidFill>
              <a:schemeClr val="accent3"/>
            </a:solidFill>
            <a:ln w="18900" cap="flat" cmpd="sng">
              <a:solidFill>
                <a:schemeClr val="accent4"/>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9"/>
            <p:cNvSpPr/>
            <p:nvPr/>
          </p:nvSpPr>
          <p:spPr>
            <a:xfrm>
              <a:off x="2577625" y="3778025"/>
              <a:ext cx="1721725" cy="693775"/>
            </a:xfrm>
            <a:custGeom>
              <a:avLst/>
              <a:gdLst/>
              <a:ahLst/>
              <a:cxnLst/>
              <a:rect l="l" t="t" r="r" b="b"/>
              <a:pathLst>
                <a:path w="68869" h="27751" fill="none" extrusionOk="0">
                  <a:moveTo>
                    <a:pt x="68869" y="22977"/>
                  </a:moveTo>
                  <a:cubicBezTo>
                    <a:pt x="62145" y="26060"/>
                    <a:pt x="54646" y="27751"/>
                    <a:pt x="46768" y="27751"/>
                  </a:cubicBezTo>
                  <a:cubicBezTo>
                    <a:pt x="26597" y="27751"/>
                    <a:pt x="9052" y="16531"/>
                    <a:pt x="0" y="0"/>
                  </a:cubicBezTo>
                </a:path>
              </a:pathLst>
            </a:custGeom>
            <a:solidFill>
              <a:schemeClr val="accent3"/>
            </a:solidFill>
            <a:ln w="18900" cap="flat" cmpd="sng">
              <a:solidFill>
                <a:schemeClr val="accent4"/>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9"/>
            <p:cNvSpPr/>
            <p:nvPr/>
          </p:nvSpPr>
          <p:spPr>
            <a:xfrm>
              <a:off x="4400800" y="3343375"/>
              <a:ext cx="661950" cy="956850"/>
            </a:xfrm>
            <a:custGeom>
              <a:avLst/>
              <a:gdLst/>
              <a:ahLst/>
              <a:cxnLst/>
              <a:rect l="l" t="t" r="r" b="b"/>
              <a:pathLst>
                <a:path w="26478" h="38274" fill="none" extrusionOk="0">
                  <a:moveTo>
                    <a:pt x="26477" y="0"/>
                  </a:moveTo>
                  <a:cubicBezTo>
                    <a:pt x="23971" y="16432"/>
                    <a:pt x="13925" y="30396"/>
                    <a:pt x="0" y="38274"/>
                  </a:cubicBezTo>
                </a:path>
              </a:pathLst>
            </a:custGeom>
            <a:solidFill>
              <a:schemeClr val="accent3"/>
            </a:solidFill>
            <a:ln w="18900" cap="flat" cmpd="sng">
              <a:solidFill>
                <a:schemeClr val="accent4"/>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9"/>
            <p:cNvSpPr/>
            <p:nvPr/>
          </p:nvSpPr>
          <p:spPr>
            <a:xfrm>
              <a:off x="4464450" y="2018500"/>
              <a:ext cx="614200" cy="1121975"/>
            </a:xfrm>
            <a:custGeom>
              <a:avLst/>
              <a:gdLst/>
              <a:ahLst/>
              <a:cxnLst/>
              <a:rect l="l" t="t" r="r" b="b"/>
              <a:pathLst>
                <a:path w="24568" h="44879" fill="none" extrusionOk="0">
                  <a:moveTo>
                    <a:pt x="0" y="1"/>
                  </a:moveTo>
                  <a:cubicBezTo>
                    <a:pt x="14761" y="9470"/>
                    <a:pt x="24568" y="26041"/>
                    <a:pt x="24568" y="44879"/>
                  </a:cubicBezTo>
                </a:path>
              </a:pathLst>
            </a:custGeom>
            <a:solidFill>
              <a:schemeClr val="accent3"/>
            </a:solidFill>
            <a:ln w="18900" cap="flat" cmpd="sng">
              <a:solidFill>
                <a:schemeClr val="accent4"/>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Big Shoulders Text"/>
              <a:buNone/>
              <a:defRPr sz="3500">
                <a:solidFill>
                  <a:schemeClr val="dk1"/>
                </a:solidFill>
                <a:latin typeface="Big Shoulders Text"/>
                <a:ea typeface="Big Shoulders Text"/>
                <a:cs typeface="Big Shoulders Text"/>
                <a:sym typeface="Big Shoulders Text"/>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1pPr>
            <a:lvl2pPr marL="914400" lvl="1" indent="-3175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2pPr>
            <a:lvl3pPr marL="1371600" lvl="2" indent="-3175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3pPr>
            <a:lvl4pPr marL="1828800" lvl="3" indent="-3175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4pPr>
            <a:lvl5pPr marL="2286000" lvl="4" indent="-3175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5pPr>
            <a:lvl6pPr marL="2743200" lvl="5" indent="-3175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6pPr>
            <a:lvl7pPr marL="3200400" lvl="6" indent="-3175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7pPr>
            <a:lvl8pPr marL="3657600" lvl="7" indent="-3175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8pPr>
            <a:lvl9pPr marL="4114800" lvl="8" indent="-317500">
              <a:lnSpc>
                <a:spcPct val="100000"/>
              </a:lnSpc>
              <a:spcBef>
                <a:spcPts val="1600"/>
              </a:spcBef>
              <a:spcAft>
                <a:spcPts val="1600"/>
              </a:spcAft>
              <a:buClr>
                <a:schemeClr val="dk1"/>
              </a:buClr>
              <a:buSzPts val="1400"/>
              <a:buFont typeface="Assistant"/>
              <a:buChar char="■"/>
              <a:defRPr>
                <a:solidFill>
                  <a:schemeClr val="dk1"/>
                </a:solidFill>
                <a:latin typeface="Assistant"/>
                <a:ea typeface="Assistant"/>
                <a:cs typeface="Assistant"/>
                <a:sym typeface="Assistan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8" r:id="rId6"/>
    <p:sldLayoutId id="2147483662" r:id="rId7"/>
    <p:sldLayoutId id="2147483671" r:id="rId8"/>
    <p:sldLayoutId id="2147483675" r:id="rId9"/>
    <p:sldLayoutId id="2147483677" r:id="rId10"/>
    <p:sldLayoutId id="2147483680" r:id="rId11"/>
    <p:sldLayoutId id="214748368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 Target="slide3.xml"/><Relationship Id="rId7" Type="http://schemas.openxmlformats.org/officeDocument/2006/relationships/slide" Target="slide19.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6.xml"/><Relationship Id="rId4" Type="http://schemas.openxmlformats.org/officeDocument/2006/relationships/slide" Target="slide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grpSp>
        <p:nvGrpSpPr>
          <p:cNvPr id="939" name="Google Shape;939;p39"/>
          <p:cNvGrpSpPr/>
          <p:nvPr/>
        </p:nvGrpSpPr>
        <p:grpSpPr>
          <a:xfrm>
            <a:off x="713234" y="1391907"/>
            <a:ext cx="3462776" cy="3464077"/>
            <a:chOff x="2416000" y="1808150"/>
            <a:chExt cx="2662650" cy="2663650"/>
          </a:xfrm>
        </p:grpSpPr>
        <p:sp>
          <p:nvSpPr>
            <p:cNvPr id="940" name="Google Shape;940;p39"/>
            <p:cNvSpPr/>
            <p:nvPr/>
          </p:nvSpPr>
          <p:spPr>
            <a:xfrm>
              <a:off x="2416000" y="1808150"/>
              <a:ext cx="1883350" cy="1559600"/>
            </a:xfrm>
            <a:custGeom>
              <a:avLst/>
              <a:gdLst/>
              <a:ahLst/>
              <a:cxnLst/>
              <a:rect l="l" t="t" r="r" b="b"/>
              <a:pathLst>
                <a:path w="75334" h="62384" fill="none" extrusionOk="0">
                  <a:moveTo>
                    <a:pt x="776" y="62384"/>
                  </a:moveTo>
                  <a:cubicBezTo>
                    <a:pt x="279" y="59420"/>
                    <a:pt x="0" y="56376"/>
                    <a:pt x="0" y="53273"/>
                  </a:cubicBezTo>
                  <a:cubicBezTo>
                    <a:pt x="0" y="23852"/>
                    <a:pt x="23852" y="0"/>
                    <a:pt x="53253" y="0"/>
                  </a:cubicBezTo>
                  <a:cubicBezTo>
                    <a:pt x="61150" y="0"/>
                    <a:pt x="68630" y="1731"/>
                    <a:pt x="75334" y="4775"/>
                  </a:cubicBezTo>
                </a:path>
              </a:pathLst>
            </a:custGeom>
            <a:noFill/>
            <a:ln w="18900" cap="flat" cmpd="sng">
              <a:solidFill>
                <a:srgbClr val="FFFFF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9"/>
            <p:cNvSpPr/>
            <p:nvPr/>
          </p:nvSpPr>
          <p:spPr>
            <a:xfrm>
              <a:off x="2577625" y="3778025"/>
              <a:ext cx="1721725" cy="693775"/>
            </a:xfrm>
            <a:custGeom>
              <a:avLst/>
              <a:gdLst/>
              <a:ahLst/>
              <a:cxnLst/>
              <a:rect l="l" t="t" r="r" b="b"/>
              <a:pathLst>
                <a:path w="68869" h="27751" fill="none" extrusionOk="0">
                  <a:moveTo>
                    <a:pt x="68869" y="22977"/>
                  </a:moveTo>
                  <a:cubicBezTo>
                    <a:pt x="62145" y="26060"/>
                    <a:pt x="54646" y="27751"/>
                    <a:pt x="46768" y="27751"/>
                  </a:cubicBezTo>
                  <a:cubicBezTo>
                    <a:pt x="26597" y="27751"/>
                    <a:pt x="9052" y="16531"/>
                    <a:pt x="0" y="0"/>
                  </a:cubicBezTo>
                </a:path>
              </a:pathLst>
            </a:custGeom>
            <a:noFill/>
            <a:ln w="18900" cap="flat" cmpd="sng">
              <a:solidFill>
                <a:srgbClr val="FFFFF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9"/>
            <p:cNvSpPr/>
            <p:nvPr/>
          </p:nvSpPr>
          <p:spPr>
            <a:xfrm>
              <a:off x="4400800" y="3343375"/>
              <a:ext cx="661950" cy="956850"/>
            </a:xfrm>
            <a:custGeom>
              <a:avLst/>
              <a:gdLst/>
              <a:ahLst/>
              <a:cxnLst/>
              <a:rect l="l" t="t" r="r" b="b"/>
              <a:pathLst>
                <a:path w="26478" h="38274" fill="none" extrusionOk="0">
                  <a:moveTo>
                    <a:pt x="26477" y="0"/>
                  </a:moveTo>
                  <a:cubicBezTo>
                    <a:pt x="23971" y="16432"/>
                    <a:pt x="13925" y="30396"/>
                    <a:pt x="0" y="38274"/>
                  </a:cubicBezTo>
                </a:path>
              </a:pathLst>
            </a:custGeom>
            <a:noFill/>
            <a:ln w="18900" cap="flat" cmpd="sng">
              <a:solidFill>
                <a:srgbClr val="FFFFF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9"/>
            <p:cNvSpPr/>
            <p:nvPr/>
          </p:nvSpPr>
          <p:spPr>
            <a:xfrm>
              <a:off x="4464450" y="2018500"/>
              <a:ext cx="614200" cy="1121975"/>
            </a:xfrm>
            <a:custGeom>
              <a:avLst/>
              <a:gdLst/>
              <a:ahLst/>
              <a:cxnLst/>
              <a:rect l="l" t="t" r="r" b="b"/>
              <a:pathLst>
                <a:path w="24568" h="44879" fill="none" extrusionOk="0">
                  <a:moveTo>
                    <a:pt x="0" y="1"/>
                  </a:moveTo>
                  <a:cubicBezTo>
                    <a:pt x="14761" y="9470"/>
                    <a:pt x="24568" y="26041"/>
                    <a:pt x="24568" y="44879"/>
                  </a:cubicBezTo>
                </a:path>
              </a:pathLst>
            </a:custGeom>
            <a:noFill/>
            <a:ln w="18900" cap="flat" cmpd="sng">
              <a:solidFill>
                <a:srgbClr val="FFFFF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 name="Google Shape;944;p39"/>
          <p:cNvGrpSpPr/>
          <p:nvPr/>
        </p:nvGrpSpPr>
        <p:grpSpPr>
          <a:xfrm>
            <a:off x="810478" y="3217800"/>
            <a:ext cx="1103932" cy="815408"/>
            <a:chOff x="2527900" y="3184675"/>
            <a:chExt cx="906125" cy="669300"/>
          </a:xfrm>
        </p:grpSpPr>
        <p:sp>
          <p:nvSpPr>
            <p:cNvPr id="945" name="Google Shape;945;p39"/>
            <p:cNvSpPr/>
            <p:nvPr/>
          </p:nvSpPr>
          <p:spPr>
            <a:xfrm>
              <a:off x="2527900" y="3184675"/>
              <a:ext cx="906125" cy="669300"/>
            </a:xfrm>
            <a:custGeom>
              <a:avLst/>
              <a:gdLst/>
              <a:ahLst/>
              <a:cxnLst/>
              <a:rect l="l" t="t" r="r" b="b"/>
              <a:pathLst>
                <a:path w="36245" h="26772" extrusionOk="0">
                  <a:moveTo>
                    <a:pt x="6048" y="0"/>
                  </a:moveTo>
                  <a:cubicBezTo>
                    <a:pt x="5402" y="0"/>
                    <a:pt x="4812" y="440"/>
                    <a:pt x="4615" y="1097"/>
                  </a:cubicBezTo>
                  <a:lnTo>
                    <a:pt x="219" y="16931"/>
                  </a:lnTo>
                  <a:cubicBezTo>
                    <a:pt x="0" y="17727"/>
                    <a:pt x="478" y="18562"/>
                    <a:pt x="1273" y="18781"/>
                  </a:cubicBezTo>
                  <a:lnTo>
                    <a:pt x="29780" y="26718"/>
                  </a:lnTo>
                  <a:cubicBezTo>
                    <a:pt x="29910" y="26754"/>
                    <a:pt x="30042" y="26772"/>
                    <a:pt x="30172" y="26772"/>
                  </a:cubicBezTo>
                  <a:cubicBezTo>
                    <a:pt x="30833" y="26772"/>
                    <a:pt x="31447" y="26329"/>
                    <a:pt x="31630" y="25664"/>
                  </a:cubicBezTo>
                  <a:lnTo>
                    <a:pt x="36026" y="9810"/>
                  </a:lnTo>
                  <a:cubicBezTo>
                    <a:pt x="36245" y="9014"/>
                    <a:pt x="35787" y="8178"/>
                    <a:pt x="34991" y="7960"/>
                  </a:cubicBezTo>
                  <a:lnTo>
                    <a:pt x="6465" y="62"/>
                  </a:lnTo>
                  <a:cubicBezTo>
                    <a:pt x="6326" y="20"/>
                    <a:pt x="6186" y="0"/>
                    <a:pt x="6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9"/>
            <p:cNvSpPr/>
            <p:nvPr/>
          </p:nvSpPr>
          <p:spPr>
            <a:xfrm>
              <a:off x="2616900" y="3482600"/>
              <a:ext cx="691300" cy="207450"/>
            </a:xfrm>
            <a:custGeom>
              <a:avLst/>
              <a:gdLst/>
              <a:ahLst/>
              <a:cxnLst/>
              <a:rect l="l" t="t" r="r" b="b"/>
              <a:pathLst>
                <a:path w="27652" h="8298" extrusionOk="0">
                  <a:moveTo>
                    <a:pt x="482" y="0"/>
                  </a:moveTo>
                  <a:cubicBezTo>
                    <a:pt x="279" y="0"/>
                    <a:pt x="106" y="140"/>
                    <a:pt x="41" y="319"/>
                  </a:cubicBezTo>
                  <a:cubicBezTo>
                    <a:pt x="1" y="538"/>
                    <a:pt x="140" y="797"/>
                    <a:pt x="379" y="876"/>
                  </a:cubicBezTo>
                  <a:lnTo>
                    <a:pt x="27015" y="8277"/>
                  </a:lnTo>
                  <a:cubicBezTo>
                    <a:pt x="27061" y="8291"/>
                    <a:pt x="27107" y="8297"/>
                    <a:pt x="27151" y="8297"/>
                  </a:cubicBezTo>
                  <a:cubicBezTo>
                    <a:pt x="27354" y="8297"/>
                    <a:pt x="27527" y="8158"/>
                    <a:pt x="27592" y="7978"/>
                  </a:cubicBezTo>
                  <a:cubicBezTo>
                    <a:pt x="27652" y="7759"/>
                    <a:pt x="27493" y="7501"/>
                    <a:pt x="27254" y="7421"/>
                  </a:cubicBezTo>
                  <a:lnTo>
                    <a:pt x="618" y="21"/>
                  </a:lnTo>
                  <a:cubicBezTo>
                    <a:pt x="571" y="7"/>
                    <a:pt x="526" y="0"/>
                    <a:pt x="4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9"/>
            <p:cNvSpPr/>
            <p:nvPr/>
          </p:nvSpPr>
          <p:spPr>
            <a:xfrm>
              <a:off x="2595525" y="3557200"/>
              <a:ext cx="311350" cy="101850"/>
            </a:xfrm>
            <a:custGeom>
              <a:avLst/>
              <a:gdLst/>
              <a:ahLst/>
              <a:cxnLst/>
              <a:rect l="l" t="t" r="r" b="b"/>
              <a:pathLst>
                <a:path w="12454" h="4074" extrusionOk="0">
                  <a:moveTo>
                    <a:pt x="489" y="0"/>
                  </a:moveTo>
                  <a:cubicBezTo>
                    <a:pt x="292" y="0"/>
                    <a:pt x="106" y="140"/>
                    <a:pt x="40" y="319"/>
                  </a:cubicBezTo>
                  <a:cubicBezTo>
                    <a:pt x="1" y="538"/>
                    <a:pt x="140" y="797"/>
                    <a:pt x="398" y="876"/>
                  </a:cubicBezTo>
                  <a:lnTo>
                    <a:pt x="11817" y="4059"/>
                  </a:lnTo>
                  <a:cubicBezTo>
                    <a:pt x="11854" y="4069"/>
                    <a:pt x="11892" y="4073"/>
                    <a:pt x="11930" y="4073"/>
                  </a:cubicBezTo>
                  <a:cubicBezTo>
                    <a:pt x="12133" y="4073"/>
                    <a:pt x="12327" y="3945"/>
                    <a:pt x="12394" y="3761"/>
                  </a:cubicBezTo>
                  <a:cubicBezTo>
                    <a:pt x="12453" y="3522"/>
                    <a:pt x="12314" y="3283"/>
                    <a:pt x="12036" y="3204"/>
                  </a:cubicBezTo>
                  <a:lnTo>
                    <a:pt x="617" y="21"/>
                  </a:lnTo>
                  <a:cubicBezTo>
                    <a:pt x="575" y="7"/>
                    <a:pt x="531" y="0"/>
                    <a:pt x="4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9"/>
            <p:cNvSpPr/>
            <p:nvPr/>
          </p:nvSpPr>
          <p:spPr>
            <a:xfrm>
              <a:off x="3109250" y="3700100"/>
              <a:ext cx="175075" cy="64050"/>
            </a:xfrm>
            <a:custGeom>
              <a:avLst/>
              <a:gdLst/>
              <a:ahLst/>
              <a:cxnLst/>
              <a:rect l="l" t="t" r="r" b="b"/>
              <a:pathLst>
                <a:path w="7003" h="2562" extrusionOk="0">
                  <a:moveTo>
                    <a:pt x="497" y="0"/>
                  </a:moveTo>
                  <a:cubicBezTo>
                    <a:pt x="288" y="0"/>
                    <a:pt x="108" y="128"/>
                    <a:pt x="40" y="313"/>
                  </a:cubicBezTo>
                  <a:cubicBezTo>
                    <a:pt x="1" y="551"/>
                    <a:pt x="140" y="790"/>
                    <a:pt x="379" y="870"/>
                  </a:cubicBezTo>
                  <a:lnTo>
                    <a:pt x="6346" y="2541"/>
                  </a:lnTo>
                  <a:cubicBezTo>
                    <a:pt x="6393" y="2555"/>
                    <a:pt x="6438" y="2561"/>
                    <a:pt x="6482" y="2561"/>
                  </a:cubicBezTo>
                  <a:cubicBezTo>
                    <a:pt x="6685" y="2561"/>
                    <a:pt x="6858" y="2422"/>
                    <a:pt x="6923" y="2242"/>
                  </a:cubicBezTo>
                  <a:cubicBezTo>
                    <a:pt x="7003" y="2023"/>
                    <a:pt x="6824" y="1765"/>
                    <a:pt x="6585" y="1685"/>
                  </a:cubicBezTo>
                  <a:lnTo>
                    <a:pt x="617" y="14"/>
                  </a:lnTo>
                  <a:cubicBezTo>
                    <a:pt x="577" y="5"/>
                    <a:pt x="536" y="0"/>
                    <a:pt x="4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9"/>
            <p:cNvSpPr/>
            <p:nvPr/>
          </p:nvSpPr>
          <p:spPr>
            <a:xfrm>
              <a:off x="3130650" y="3405025"/>
              <a:ext cx="54725" cy="65550"/>
            </a:xfrm>
            <a:custGeom>
              <a:avLst/>
              <a:gdLst/>
              <a:ahLst/>
              <a:cxnLst/>
              <a:rect l="l" t="t" r="r" b="b"/>
              <a:pathLst>
                <a:path w="2189" h="2622" extrusionOk="0">
                  <a:moveTo>
                    <a:pt x="995" y="518"/>
                  </a:moveTo>
                  <a:lnTo>
                    <a:pt x="1492" y="637"/>
                  </a:lnTo>
                  <a:cubicBezTo>
                    <a:pt x="1631" y="657"/>
                    <a:pt x="1731" y="737"/>
                    <a:pt x="1671" y="956"/>
                  </a:cubicBezTo>
                  <a:cubicBezTo>
                    <a:pt x="1640" y="1095"/>
                    <a:pt x="1549" y="1174"/>
                    <a:pt x="1444" y="1174"/>
                  </a:cubicBezTo>
                  <a:cubicBezTo>
                    <a:pt x="1414" y="1174"/>
                    <a:pt x="1384" y="1168"/>
                    <a:pt x="1353" y="1155"/>
                  </a:cubicBezTo>
                  <a:lnTo>
                    <a:pt x="855" y="1035"/>
                  </a:lnTo>
                  <a:lnTo>
                    <a:pt x="995" y="518"/>
                  </a:lnTo>
                  <a:close/>
                  <a:moveTo>
                    <a:pt x="776" y="1393"/>
                  </a:moveTo>
                  <a:lnTo>
                    <a:pt x="1273" y="1533"/>
                  </a:lnTo>
                  <a:cubicBezTo>
                    <a:pt x="1472" y="1592"/>
                    <a:pt x="1492" y="1751"/>
                    <a:pt x="1452" y="1930"/>
                  </a:cubicBezTo>
                  <a:cubicBezTo>
                    <a:pt x="1387" y="2144"/>
                    <a:pt x="1280" y="2195"/>
                    <a:pt x="1167" y="2195"/>
                  </a:cubicBezTo>
                  <a:cubicBezTo>
                    <a:pt x="1143" y="2195"/>
                    <a:pt x="1118" y="2193"/>
                    <a:pt x="1094" y="2189"/>
                  </a:cubicBezTo>
                  <a:lnTo>
                    <a:pt x="597" y="2030"/>
                  </a:lnTo>
                  <a:lnTo>
                    <a:pt x="776" y="1393"/>
                  </a:lnTo>
                  <a:close/>
                  <a:moveTo>
                    <a:pt x="676" y="1"/>
                  </a:moveTo>
                  <a:lnTo>
                    <a:pt x="0" y="2308"/>
                  </a:lnTo>
                  <a:lnTo>
                    <a:pt x="975" y="2587"/>
                  </a:lnTo>
                  <a:cubicBezTo>
                    <a:pt x="1071" y="2610"/>
                    <a:pt x="1158" y="2621"/>
                    <a:pt x="1237" y="2621"/>
                  </a:cubicBezTo>
                  <a:cubicBezTo>
                    <a:pt x="1567" y="2621"/>
                    <a:pt x="1754" y="2427"/>
                    <a:pt x="1850" y="2090"/>
                  </a:cubicBezTo>
                  <a:cubicBezTo>
                    <a:pt x="1950" y="1791"/>
                    <a:pt x="1830" y="1553"/>
                    <a:pt x="1651" y="1453"/>
                  </a:cubicBezTo>
                  <a:lnTo>
                    <a:pt x="1651" y="1453"/>
                  </a:lnTo>
                  <a:cubicBezTo>
                    <a:pt x="1670" y="1457"/>
                    <a:pt x="1689" y="1458"/>
                    <a:pt x="1707" y="1458"/>
                  </a:cubicBezTo>
                  <a:cubicBezTo>
                    <a:pt x="1900" y="1458"/>
                    <a:pt x="2052" y="1273"/>
                    <a:pt x="2089" y="1055"/>
                  </a:cubicBezTo>
                  <a:cubicBezTo>
                    <a:pt x="2188" y="737"/>
                    <a:pt x="2089" y="399"/>
                    <a:pt x="1631" y="260"/>
                  </a:cubicBezTo>
                  <a:lnTo>
                    <a:pt x="6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9"/>
            <p:cNvSpPr/>
            <p:nvPr/>
          </p:nvSpPr>
          <p:spPr>
            <a:xfrm>
              <a:off x="3174900" y="3422450"/>
              <a:ext cx="51250" cy="67150"/>
            </a:xfrm>
            <a:custGeom>
              <a:avLst/>
              <a:gdLst/>
              <a:ahLst/>
              <a:cxnLst/>
              <a:rect l="l" t="t" r="r" b="b"/>
              <a:pathLst>
                <a:path w="2050" h="2686" extrusionOk="0">
                  <a:moveTo>
                    <a:pt x="1552" y="657"/>
                  </a:moveTo>
                  <a:lnTo>
                    <a:pt x="1572" y="1552"/>
                  </a:lnTo>
                  <a:lnTo>
                    <a:pt x="1055" y="1413"/>
                  </a:lnTo>
                  <a:lnTo>
                    <a:pt x="1552" y="657"/>
                  </a:lnTo>
                  <a:close/>
                  <a:moveTo>
                    <a:pt x="1453" y="0"/>
                  </a:moveTo>
                  <a:lnTo>
                    <a:pt x="1" y="2109"/>
                  </a:lnTo>
                  <a:lnTo>
                    <a:pt x="478" y="2228"/>
                  </a:lnTo>
                  <a:lnTo>
                    <a:pt x="776" y="1751"/>
                  </a:lnTo>
                  <a:lnTo>
                    <a:pt x="1552" y="1989"/>
                  </a:lnTo>
                  <a:lnTo>
                    <a:pt x="1572" y="2546"/>
                  </a:lnTo>
                  <a:lnTo>
                    <a:pt x="2049" y="2686"/>
                  </a:lnTo>
                  <a:lnTo>
                    <a:pt x="1950" y="139"/>
                  </a:lnTo>
                  <a:lnTo>
                    <a:pt x="14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9"/>
            <p:cNvSpPr/>
            <p:nvPr/>
          </p:nvSpPr>
          <p:spPr>
            <a:xfrm>
              <a:off x="3231600" y="3432875"/>
              <a:ext cx="62175" cy="70650"/>
            </a:xfrm>
            <a:custGeom>
              <a:avLst/>
              <a:gdLst/>
              <a:ahLst/>
              <a:cxnLst/>
              <a:rect l="l" t="t" r="r" b="b"/>
              <a:pathLst>
                <a:path w="2487" h="2826" extrusionOk="0">
                  <a:moveTo>
                    <a:pt x="677" y="1"/>
                  </a:moveTo>
                  <a:lnTo>
                    <a:pt x="0" y="2328"/>
                  </a:lnTo>
                  <a:lnTo>
                    <a:pt x="438" y="2448"/>
                  </a:lnTo>
                  <a:lnTo>
                    <a:pt x="876" y="956"/>
                  </a:lnTo>
                  <a:lnTo>
                    <a:pt x="1393" y="2706"/>
                  </a:lnTo>
                  <a:lnTo>
                    <a:pt x="1830" y="2826"/>
                  </a:lnTo>
                  <a:lnTo>
                    <a:pt x="2487" y="518"/>
                  </a:lnTo>
                  <a:lnTo>
                    <a:pt x="2029" y="399"/>
                  </a:lnTo>
                  <a:lnTo>
                    <a:pt x="1612" y="1891"/>
                  </a:lnTo>
                  <a:lnTo>
                    <a:pt x="1114" y="120"/>
                  </a:lnTo>
                  <a:lnTo>
                    <a:pt x="6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9"/>
            <p:cNvSpPr/>
            <p:nvPr/>
          </p:nvSpPr>
          <p:spPr>
            <a:xfrm>
              <a:off x="3286300" y="3447800"/>
              <a:ext cx="59200" cy="70650"/>
            </a:xfrm>
            <a:custGeom>
              <a:avLst/>
              <a:gdLst/>
              <a:ahLst/>
              <a:cxnLst/>
              <a:rect l="l" t="t" r="r" b="b"/>
              <a:pathLst>
                <a:path w="2368" h="2826" extrusionOk="0">
                  <a:moveTo>
                    <a:pt x="637" y="1"/>
                  </a:moveTo>
                  <a:lnTo>
                    <a:pt x="1" y="2348"/>
                  </a:lnTo>
                  <a:lnTo>
                    <a:pt x="418" y="2487"/>
                  </a:lnTo>
                  <a:lnTo>
                    <a:pt x="697" y="1513"/>
                  </a:lnTo>
                  <a:lnTo>
                    <a:pt x="876" y="1552"/>
                  </a:lnTo>
                  <a:lnTo>
                    <a:pt x="1194" y="2686"/>
                  </a:lnTo>
                  <a:lnTo>
                    <a:pt x="1711" y="2825"/>
                  </a:lnTo>
                  <a:lnTo>
                    <a:pt x="1711" y="2825"/>
                  </a:lnTo>
                  <a:lnTo>
                    <a:pt x="1313" y="1453"/>
                  </a:lnTo>
                  <a:lnTo>
                    <a:pt x="2368" y="498"/>
                  </a:lnTo>
                  <a:lnTo>
                    <a:pt x="1831" y="339"/>
                  </a:lnTo>
                  <a:lnTo>
                    <a:pt x="995" y="1135"/>
                  </a:lnTo>
                  <a:lnTo>
                    <a:pt x="796" y="1095"/>
                  </a:lnTo>
                  <a:lnTo>
                    <a:pt x="1075" y="120"/>
                  </a:lnTo>
                  <a:lnTo>
                    <a:pt x="6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9"/>
            <p:cNvSpPr/>
            <p:nvPr/>
          </p:nvSpPr>
          <p:spPr>
            <a:xfrm>
              <a:off x="2760150" y="3289150"/>
              <a:ext cx="71625" cy="50275"/>
            </a:xfrm>
            <a:custGeom>
              <a:avLst/>
              <a:gdLst/>
              <a:ahLst/>
              <a:cxnLst/>
              <a:rect l="l" t="t" r="r" b="b"/>
              <a:pathLst>
                <a:path w="2865" h="2011" extrusionOk="0">
                  <a:moveTo>
                    <a:pt x="358" y="1"/>
                  </a:moveTo>
                  <a:lnTo>
                    <a:pt x="0" y="1274"/>
                  </a:lnTo>
                  <a:lnTo>
                    <a:pt x="2606" y="2010"/>
                  </a:lnTo>
                  <a:lnTo>
                    <a:pt x="2725" y="1692"/>
                  </a:lnTo>
                  <a:cubicBezTo>
                    <a:pt x="2865" y="1175"/>
                    <a:pt x="2546" y="618"/>
                    <a:pt x="2009" y="478"/>
                  </a:cubicBezTo>
                  <a:lnTo>
                    <a:pt x="3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9"/>
            <p:cNvSpPr/>
            <p:nvPr/>
          </p:nvSpPr>
          <p:spPr>
            <a:xfrm>
              <a:off x="2751175" y="3324975"/>
              <a:ext cx="73150" cy="44775"/>
            </a:xfrm>
            <a:custGeom>
              <a:avLst/>
              <a:gdLst/>
              <a:ahLst/>
              <a:cxnLst/>
              <a:rect l="l" t="t" r="r" b="b"/>
              <a:pathLst>
                <a:path w="2926" h="1791" extrusionOk="0">
                  <a:moveTo>
                    <a:pt x="299" y="0"/>
                  </a:moveTo>
                  <a:lnTo>
                    <a:pt x="1" y="1054"/>
                  </a:lnTo>
                  <a:lnTo>
                    <a:pt x="2627" y="1791"/>
                  </a:lnTo>
                  <a:lnTo>
                    <a:pt x="2925" y="736"/>
                  </a:lnTo>
                  <a:lnTo>
                    <a:pt x="2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9"/>
            <p:cNvSpPr/>
            <p:nvPr/>
          </p:nvSpPr>
          <p:spPr>
            <a:xfrm>
              <a:off x="2660175" y="3270275"/>
              <a:ext cx="104475" cy="92525"/>
            </a:xfrm>
            <a:custGeom>
              <a:avLst/>
              <a:gdLst/>
              <a:ahLst/>
              <a:cxnLst/>
              <a:rect l="l" t="t" r="r" b="b"/>
              <a:pathLst>
                <a:path w="4179" h="3701" extrusionOk="0">
                  <a:moveTo>
                    <a:pt x="1526" y="0"/>
                  </a:moveTo>
                  <a:cubicBezTo>
                    <a:pt x="1092" y="0"/>
                    <a:pt x="677" y="306"/>
                    <a:pt x="578" y="736"/>
                  </a:cubicBezTo>
                  <a:lnTo>
                    <a:pt x="1" y="2745"/>
                  </a:lnTo>
                  <a:cubicBezTo>
                    <a:pt x="1" y="2755"/>
                    <a:pt x="1" y="2755"/>
                    <a:pt x="3" y="2755"/>
                  </a:cubicBezTo>
                  <a:cubicBezTo>
                    <a:pt x="6" y="2755"/>
                    <a:pt x="11" y="2755"/>
                    <a:pt x="21" y="2765"/>
                  </a:cubicBezTo>
                  <a:lnTo>
                    <a:pt x="3362" y="3700"/>
                  </a:lnTo>
                  <a:lnTo>
                    <a:pt x="4178" y="716"/>
                  </a:lnTo>
                  <a:lnTo>
                    <a:pt x="1791" y="40"/>
                  </a:lnTo>
                  <a:cubicBezTo>
                    <a:pt x="1703" y="13"/>
                    <a:pt x="1614" y="0"/>
                    <a:pt x="15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9"/>
            <p:cNvSpPr/>
            <p:nvPr/>
          </p:nvSpPr>
          <p:spPr>
            <a:xfrm>
              <a:off x="2655700" y="3343375"/>
              <a:ext cx="86550" cy="45775"/>
            </a:xfrm>
            <a:custGeom>
              <a:avLst/>
              <a:gdLst/>
              <a:ahLst/>
              <a:cxnLst/>
              <a:rect l="l" t="t" r="r" b="b"/>
              <a:pathLst>
                <a:path w="3462" h="1831" extrusionOk="0">
                  <a:moveTo>
                    <a:pt x="100" y="0"/>
                  </a:moveTo>
                  <a:lnTo>
                    <a:pt x="100" y="0"/>
                  </a:lnTo>
                  <a:cubicBezTo>
                    <a:pt x="1" y="498"/>
                    <a:pt x="299" y="1015"/>
                    <a:pt x="796" y="1174"/>
                  </a:cubicBezTo>
                  <a:lnTo>
                    <a:pt x="3183" y="1830"/>
                  </a:lnTo>
                  <a:lnTo>
                    <a:pt x="3462" y="935"/>
                  </a:lnTo>
                  <a:lnTo>
                    <a:pt x="140" y="20"/>
                  </a:lnTo>
                  <a:cubicBezTo>
                    <a:pt x="140" y="20"/>
                    <a:pt x="100" y="20"/>
                    <a:pt x="1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9"/>
            <p:cNvSpPr/>
            <p:nvPr/>
          </p:nvSpPr>
          <p:spPr>
            <a:xfrm>
              <a:off x="2740250" y="3356300"/>
              <a:ext cx="75625" cy="46300"/>
            </a:xfrm>
            <a:custGeom>
              <a:avLst/>
              <a:gdLst/>
              <a:ahLst/>
              <a:cxnLst/>
              <a:rect l="l" t="t" r="r" b="b"/>
              <a:pathLst>
                <a:path w="3025" h="1852" extrusionOk="0">
                  <a:moveTo>
                    <a:pt x="378" y="0"/>
                  </a:moveTo>
                  <a:lnTo>
                    <a:pt x="0" y="1353"/>
                  </a:lnTo>
                  <a:lnTo>
                    <a:pt x="1671" y="1811"/>
                  </a:lnTo>
                  <a:cubicBezTo>
                    <a:pt x="1762" y="1838"/>
                    <a:pt x="1854" y="1852"/>
                    <a:pt x="1946" y="1852"/>
                  </a:cubicBezTo>
                  <a:cubicBezTo>
                    <a:pt x="2376" y="1852"/>
                    <a:pt x="2786" y="1558"/>
                    <a:pt x="2885" y="1114"/>
                  </a:cubicBezTo>
                  <a:lnTo>
                    <a:pt x="3024" y="717"/>
                  </a:lnTo>
                  <a:lnTo>
                    <a:pt x="3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39"/>
          <p:cNvGrpSpPr/>
          <p:nvPr/>
        </p:nvGrpSpPr>
        <p:grpSpPr>
          <a:xfrm>
            <a:off x="3166287" y="3503139"/>
            <a:ext cx="1420309" cy="1131240"/>
            <a:chOff x="4246625" y="3506675"/>
            <a:chExt cx="1092125" cy="869850"/>
          </a:xfrm>
        </p:grpSpPr>
        <p:sp>
          <p:nvSpPr>
            <p:cNvPr id="959" name="Google Shape;959;p39"/>
            <p:cNvSpPr/>
            <p:nvPr/>
          </p:nvSpPr>
          <p:spPr>
            <a:xfrm>
              <a:off x="5009500" y="3622725"/>
              <a:ext cx="218150" cy="155250"/>
            </a:xfrm>
            <a:custGeom>
              <a:avLst/>
              <a:gdLst/>
              <a:ahLst/>
              <a:cxnLst/>
              <a:rect l="l" t="t" r="r" b="b"/>
              <a:pathLst>
                <a:path w="8726" h="6210" extrusionOk="0">
                  <a:moveTo>
                    <a:pt x="8136" y="1"/>
                  </a:moveTo>
                  <a:cubicBezTo>
                    <a:pt x="7679" y="1"/>
                    <a:pt x="6061" y="123"/>
                    <a:pt x="2607" y="1538"/>
                  </a:cubicBezTo>
                  <a:cubicBezTo>
                    <a:pt x="1" y="2592"/>
                    <a:pt x="4258" y="5616"/>
                    <a:pt x="6008" y="6173"/>
                  </a:cubicBezTo>
                  <a:cubicBezTo>
                    <a:pt x="6083" y="6198"/>
                    <a:pt x="6157" y="6210"/>
                    <a:pt x="6229" y="6210"/>
                  </a:cubicBezTo>
                  <a:cubicBezTo>
                    <a:pt x="7869" y="6210"/>
                    <a:pt x="8726" y="6"/>
                    <a:pt x="8282" y="6"/>
                  </a:cubicBezTo>
                  <a:cubicBezTo>
                    <a:pt x="8280" y="6"/>
                    <a:pt x="8278" y="6"/>
                    <a:pt x="8276" y="6"/>
                  </a:cubicBezTo>
                  <a:cubicBezTo>
                    <a:pt x="8276" y="6"/>
                    <a:pt x="8231" y="1"/>
                    <a:pt x="8136" y="1"/>
                  </a:cubicBezTo>
                  <a:close/>
                </a:path>
              </a:pathLst>
            </a:custGeom>
            <a:solidFill>
              <a:srgbClr val="EA8D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9"/>
            <p:cNvSpPr/>
            <p:nvPr/>
          </p:nvSpPr>
          <p:spPr>
            <a:xfrm>
              <a:off x="5101500" y="3622050"/>
              <a:ext cx="138275" cy="160250"/>
            </a:xfrm>
            <a:custGeom>
              <a:avLst/>
              <a:gdLst/>
              <a:ahLst/>
              <a:cxnLst/>
              <a:rect l="l" t="t" r="r" b="b"/>
              <a:pathLst>
                <a:path w="5531" h="6410" extrusionOk="0">
                  <a:moveTo>
                    <a:pt x="4488" y="1"/>
                  </a:moveTo>
                  <a:cubicBezTo>
                    <a:pt x="3409" y="1"/>
                    <a:pt x="1" y="3057"/>
                    <a:pt x="1" y="3057"/>
                  </a:cubicBezTo>
                  <a:cubicBezTo>
                    <a:pt x="1" y="3057"/>
                    <a:pt x="419" y="4588"/>
                    <a:pt x="1592" y="5682"/>
                  </a:cubicBezTo>
                  <a:cubicBezTo>
                    <a:pt x="2191" y="6271"/>
                    <a:pt x="2962" y="6410"/>
                    <a:pt x="3557" y="6410"/>
                  </a:cubicBezTo>
                  <a:cubicBezTo>
                    <a:pt x="4087" y="6410"/>
                    <a:pt x="4477" y="6299"/>
                    <a:pt x="4477" y="6299"/>
                  </a:cubicBezTo>
                  <a:cubicBezTo>
                    <a:pt x="4477" y="6299"/>
                    <a:pt x="5531" y="272"/>
                    <a:pt x="4596" y="13"/>
                  </a:cubicBezTo>
                  <a:cubicBezTo>
                    <a:pt x="4563" y="5"/>
                    <a:pt x="4527" y="1"/>
                    <a:pt x="4488" y="1"/>
                  </a:cubicBezTo>
                  <a:close/>
                </a:path>
              </a:pathLst>
            </a:custGeom>
            <a:solidFill>
              <a:srgbClr val="BC53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9"/>
            <p:cNvSpPr/>
            <p:nvPr/>
          </p:nvSpPr>
          <p:spPr>
            <a:xfrm>
              <a:off x="4246625" y="3599975"/>
              <a:ext cx="143750" cy="140275"/>
            </a:xfrm>
            <a:custGeom>
              <a:avLst/>
              <a:gdLst/>
              <a:ahLst/>
              <a:cxnLst/>
              <a:rect l="l" t="t" r="r" b="b"/>
              <a:pathLst>
                <a:path w="5750" h="5611" extrusionOk="0">
                  <a:moveTo>
                    <a:pt x="3404" y="1180"/>
                  </a:moveTo>
                  <a:cubicBezTo>
                    <a:pt x="3457" y="1180"/>
                    <a:pt x="3509" y="1185"/>
                    <a:pt x="3561" y="1194"/>
                  </a:cubicBezTo>
                  <a:cubicBezTo>
                    <a:pt x="3601" y="1214"/>
                    <a:pt x="3661" y="1214"/>
                    <a:pt x="3700" y="1254"/>
                  </a:cubicBezTo>
                  <a:cubicBezTo>
                    <a:pt x="3760" y="1274"/>
                    <a:pt x="3800" y="1294"/>
                    <a:pt x="3840" y="1453"/>
                  </a:cubicBezTo>
                  <a:cubicBezTo>
                    <a:pt x="3859" y="1811"/>
                    <a:pt x="3561" y="2448"/>
                    <a:pt x="3044" y="2806"/>
                  </a:cubicBezTo>
                  <a:cubicBezTo>
                    <a:pt x="2964" y="2865"/>
                    <a:pt x="2885" y="2905"/>
                    <a:pt x="2785" y="2965"/>
                  </a:cubicBezTo>
                  <a:cubicBezTo>
                    <a:pt x="2586" y="2249"/>
                    <a:pt x="2646" y="1652"/>
                    <a:pt x="2964" y="1354"/>
                  </a:cubicBezTo>
                  <a:cubicBezTo>
                    <a:pt x="3071" y="1232"/>
                    <a:pt x="3235" y="1180"/>
                    <a:pt x="3404" y="1180"/>
                  </a:cubicBezTo>
                  <a:close/>
                  <a:moveTo>
                    <a:pt x="677" y="1"/>
                  </a:moveTo>
                  <a:lnTo>
                    <a:pt x="677" y="1"/>
                  </a:lnTo>
                  <a:cubicBezTo>
                    <a:pt x="657" y="100"/>
                    <a:pt x="0" y="2607"/>
                    <a:pt x="1671" y="3403"/>
                  </a:cubicBezTo>
                  <a:cubicBezTo>
                    <a:pt x="1872" y="3520"/>
                    <a:pt x="2101" y="3566"/>
                    <a:pt x="2335" y="3566"/>
                  </a:cubicBezTo>
                  <a:cubicBezTo>
                    <a:pt x="2379" y="3566"/>
                    <a:pt x="2423" y="3565"/>
                    <a:pt x="2467" y="3562"/>
                  </a:cubicBezTo>
                  <a:cubicBezTo>
                    <a:pt x="3044" y="4875"/>
                    <a:pt x="4556" y="5392"/>
                    <a:pt x="5272" y="5551"/>
                  </a:cubicBezTo>
                  <a:cubicBezTo>
                    <a:pt x="5491" y="5591"/>
                    <a:pt x="5650" y="5611"/>
                    <a:pt x="5670" y="5611"/>
                  </a:cubicBezTo>
                  <a:lnTo>
                    <a:pt x="5749" y="5113"/>
                  </a:lnTo>
                  <a:cubicBezTo>
                    <a:pt x="5709" y="5113"/>
                    <a:pt x="3661" y="4815"/>
                    <a:pt x="2964" y="3403"/>
                  </a:cubicBezTo>
                  <a:cubicBezTo>
                    <a:pt x="3084" y="3363"/>
                    <a:pt x="3203" y="3283"/>
                    <a:pt x="3322" y="3204"/>
                  </a:cubicBezTo>
                  <a:cubicBezTo>
                    <a:pt x="3959" y="2766"/>
                    <a:pt x="4397" y="1970"/>
                    <a:pt x="4317" y="1393"/>
                  </a:cubicBezTo>
                  <a:cubicBezTo>
                    <a:pt x="4297" y="1115"/>
                    <a:pt x="4158" y="896"/>
                    <a:pt x="3899" y="797"/>
                  </a:cubicBezTo>
                  <a:cubicBezTo>
                    <a:pt x="3731" y="724"/>
                    <a:pt x="3561" y="688"/>
                    <a:pt x="3395" y="688"/>
                  </a:cubicBezTo>
                  <a:cubicBezTo>
                    <a:pt x="3108" y="688"/>
                    <a:pt x="2833" y="794"/>
                    <a:pt x="2606" y="995"/>
                  </a:cubicBezTo>
                  <a:cubicBezTo>
                    <a:pt x="2169" y="1393"/>
                    <a:pt x="2029" y="2169"/>
                    <a:pt x="2288" y="3064"/>
                  </a:cubicBezTo>
                  <a:cubicBezTo>
                    <a:pt x="2149" y="3064"/>
                    <a:pt x="2009" y="3025"/>
                    <a:pt x="1870" y="2965"/>
                  </a:cubicBezTo>
                  <a:cubicBezTo>
                    <a:pt x="577" y="2328"/>
                    <a:pt x="1154" y="160"/>
                    <a:pt x="1154" y="120"/>
                  </a:cubicBezTo>
                  <a:lnTo>
                    <a:pt x="677" y="1"/>
                  </a:lnTo>
                  <a:close/>
                </a:path>
              </a:pathLst>
            </a:custGeom>
            <a:solidFill>
              <a:srgbClr val="EA8D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9"/>
            <p:cNvSpPr/>
            <p:nvPr/>
          </p:nvSpPr>
          <p:spPr>
            <a:xfrm>
              <a:off x="4689725" y="4231075"/>
              <a:ext cx="137775" cy="112075"/>
            </a:xfrm>
            <a:custGeom>
              <a:avLst/>
              <a:gdLst/>
              <a:ahLst/>
              <a:cxnLst/>
              <a:rect l="l" t="t" r="r" b="b"/>
              <a:pathLst>
                <a:path w="5511" h="4483" extrusionOk="0">
                  <a:moveTo>
                    <a:pt x="1" y="1"/>
                  </a:moveTo>
                  <a:cubicBezTo>
                    <a:pt x="1" y="1"/>
                    <a:pt x="259" y="3263"/>
                    <a:pt x="697" y="3701"/>
                  </a:cubicBezTo>
                  <a:cubicBezTo>
                    <a:pt x="1097" y="4084"/>
                    <a:pt x="2458" y="4482"/>
                    <a:pt x="3271" y="4482"/>
                  </a:cubicBezTo>
                  <a:cubicBezTo>
                    <a:pt x="3387" y="4482"/>
                    <a:pt x="3492" y="4474"/>
                    <a:pt x="3581" y="4457"/>
                  </a:cubicBezTo>
                  <a:cubicBezTo>
                    <a:pt x="4317" y="4278"/>
                    <a:pt x="5511" y="1135"/>
                    <a:pt x="5511" y="1135"/>
                  </a:cubicBezTo>
                  <a:cubicBezTo>
                    <a:pt x="5511" y="1135"/>
                    <a:pt x="1154" y="279"/>
                    <a:pt x="1" y="1"/>
                  </a:cubicBezTo>
                  <a:close/>
                </a:path>
              </a:pathLst>
            </a:custGeom>
            <a:solidFill>
              <a:srgbClr val="EA8D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9"/>
            <p:cNvSpPr/>
            <p:nvPr/>
          </p:nvSpPr>
          <p:spPr>
            <a:xfrm>
              <a:off x="4557450" y="4177875"/>
              <a:ext cx="135775" cy="118650"/>
            </a:xfrm>
            <a:custGeom>
              <a:avLst/>
              <a:gdLst/>
              <a:ahLst/>
              <a:cxnLst/>
              <a:rect l="l" t="t" r="r" b="b"/>
              <a:pathLst>
                <a:path w="5431" h="4746" extrusionOk="0">
                  <a:moveTo>
                    <a:pt x="0" y="0"/>
                  </a:moveTo>
                  <a:cubicBezTo>
                    <a:pt x="0" y="0"/>
                    <a:pt x="0" y="3263"/>
                    <a:pt x="418" y="3760"/>
                  </a:cubicBezTo>
                  <a:cubicBezTo>
                    <a:pt x="822" y="4219"/>
                    <a:pt x="2260" y="4746"/>
                    <a:pt x="3073" y="4746"/>
                  </a:cubicBezTo>
                  <a:cubicBezTo>
                    <a:pt x="3141" y="4746"/>
                    <a:pt x="3205" y="4742"/>
                    <a:pt x="3263" y="4735"/>
                  </a:cubicBezTo>
                  <a:cubicBezTo>
                    <a:pt x="3999" y="4615"/>
                    <a:pt x="5431" y="1592"/>
                    <a:pt x="5431" y="1592"/>
                  </a:cubicBezTo>
                  <a:cubicBezTo>
                    <a:pt x="5431" y="1592"/>
                    <a:pt x="1114" y="358"/>
                    <a:pt x="0" y="0"/>
                  </a:cubicBezTo>
                  <a:close/>
                </a:path>
              </a:pathLst>
            </a:custGeom>
            <a:solidFill>
              <a:srgbClr val="EA8D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9"/>
            <p:cNvSpPr/>
            <p:nvPr/>
          </p:nvSpPr>
          <p:spPr>
            <a:xfrm>
              <a:off x="4299325" y="3506675"/>
              <a:ext cx="1039425" cy="869850"/>
            </a:xfrm>
            <a:custGeom>
              <a:avLst/>
              <a:gdLst/>
              <a:ahLst/>
              <a:cxnLst/>
              <a:rect l="l" t="t" r="r" b="b"/>
              <a:pathLst>
                <a:path w="41577" h="34794" extrusionOk="0">
                  <a:moveTo>
                    <a:pt x="17381" y="0"/>
                  </a:moveTo>
                  <a:cubicBezTo>
                    <a:pt x="13123" y="0"/>
                    <a:pt x="10188" y="1491"/>
                    <a:pt x="6904" y="3733"/>
                  </a:cubicBezTo>
                  <a:cubicBezTo>
                    <a:pt x="1871" y="7174"/>
                    <a:pt x="1" y="14634"/>
                    <a:pt x="2149" y="19269"/>
                  </a:cubicBezTo>
                  <a:cubicBezTo>
                    <a:pt x="4258" y="23924"/>
                    <a:pt x="7958" y="30170"/>
                    <a:pt x="7958" y="30170"/>
                  </a:cubicBezTo>
                  <a:cubicBezTo>
                    <a:pt x="7958" y="30170"/>
                    <a:pt x="8692" y="32054"/>
                    <a:pt x="10749" y="32054"/>
                  </a:cubicBezTo>
                  <a:cubicBezTo>
                    <a:pt x="11158" y="32054"/>
                    <a:pt x="11618" y="31979"/>
                    <a:pt x="12135" y="31801"/>
                  </a:cubicBezTo>
                  <a:lnTo>
                    <a:pt x="13230" y="29394"/>
                  </a:lnTo>
                  <a:cubicBezTo>
                    <a:pt x="13230" y="29394"/>
                    <a:pt x="18678" y="31146"/>
                    <a:pt x="20900" y="31146"/>
                  </a:cubicBezTo>
                  <a:cubicBezTo>
                    <a:pt x="20937" y="31146"/>
                    <a:pt x="20973" y="31146"/>
                    <a:pt x="21008" y="31145"/>
                  </a:cubicBezTo>
                  <a:lnTo>
                    <a:pt x="21008" y="31145"/>
                  </a:lnTo>
                  <a:cubicBezTo>
                    <a:pt x="21008" y="31145"/>
                    <a:pt x="20809" y="33075"/>
                    <a:pt x="20888" y="34049"/>
                  </a:cubicBezTo>
                  <a:cubicBezTo>
                    <a:pt x="20925" y="34414"/>
                    <a:pt x="21770" y="34793"/>
                    <a:pt x="22689" y="34793"/>
                  </a:cubicBezTo>
                  <a:cubicBezTo>
                    <a:pt x="23276" y="34793"/>
                    <a:pt x="23893" y="34639"/>
                    <a:pt x="24350" y="34228"/>
                  </a:cubicBezTo>
                  <a:cubicBezTo>
                    <a:pt x="25523" y="33154"/>
                    <a:pt x="27910" y="30548"/>
                    <a:pt x="27910" y="30548"/>
                  </a:cubicBezTo>
                  <a:cubicBezTo>
                    <a:pt x="27910" y="30548"/>
                    <a:pt x="41577" y="28460"/>
                    <a:pt x="37001" y="10775"/>
                  </a:cubicBezTo>
                  <a:cubicBezTo>
                    <a:pt x="37001" y="10775"/>
                    <a:pt x="34773" y="4051"/>
                    <a:pt x="25444" y="1346"/>
                  </a:cubicBezTo>
                  <a:cubicBezTo>
                    <a:pt x="22227" y="413"/>
                    <a:pt x="19621" y="0"/>
                    <a:pt x="17381" y="0"/>
                  </a:cubicBezTo>
                  <a:close/>
                </a:path>
              </a:pathLst>
            </a:custGeom>
            <a:solidFill>
              <a:srgbClr val="FBC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9"/>
            <p:cNvSpPr/>
            <p:nvPr/>
          </p:nvSpPr>
          <p:spPr>
            <a:xfrm>
              <a:off x="4760850" y="3580850"/>
              <a:ext cx="177075" cy="178475"/>
            </a:xfrm>
            <a:custGeom>
              <a:avLst/>
              <a:gdLst/>
              <a:ahLst/>
              <a:cxnLst/>
              <a:rect l="l" t="t" r="r" b="b"/>
              <a:pathLst>
                <a:path w="7083" h="7139" extrusionOk="0">
                  <a:moveTo>
                    <a:pt x="737" y="1"/>
                  </a:moveTo>
                  <a:cubicBezTo>
                    <a:pt x="667" y="1"/>
                    <a:pt x="613" y="16"/>
                    <a:pt x="577" y="50"/>
                  </a:cubicBezTo>
                  <a:cubicBezTo>
                    <a:pt x="0" y="726"/>
                    <a:pt x="1075" y="7132"/>
                    <a:pt x="1075" y="7132"/>
                  </a:cubicBezTo>
                  <a:cubicBezTo>
                    <a:pt x="1075" y="7132"/>
                    <a:pt x="1137" y="7138"/>
                    <a:pt x="1253" y="7138"/>
                  </a:cubicBezTo>
                  <a:cubicBezTo>
                    <a:pt x="1711" y="7138"/>
                    <a:pt x="3013" y="7037"/>
                    <a:pt x="4695" y="6037"/>
                  </a:cubicBezTo>
                  <a:cubicBezTo>
                    <a:pt x="7082" y="5023"/>
                    <a:pt x="6505" y="3869"/>
                    <a:pt x="6505" y="3869"/>
                  </a:cubicBezTo>
                  <a:cubicBezTo>
                    <a:pt x="6505" y="3869"/>
                    <a:pt x="6346" y="3611"/>
                    <a:pt x="6107" y="3431"/>
                  </a:cubicBezTo>
                  <a:cubicBezTo>
                    <a:pt x="5037" y="2546"/>
                    <a:pt x="1623" y="1"/>
                    <a:pt x="737" y="1"/>
                  </a:cubicBezTo>
                  <a:close/>
                </a:path>
              </a:pathLst>
            </a:custGeom>
            <a:solidFill>
              <a:srgbClr val="EA8D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9"/>
            <p:cNvSpPr/>
            <p:nvPr/>
          </p:nvSpPr>
          <p:spPr>
            <a:xfrm>
              <a:off x="4754800" y="3581425"/>
              <a:ext cx="173750" cy="178175"/>
            </a:xfrm>
            <a:custGeom>
              <a:avLst/>
              <a:gdLst/>
              <a:ahLst/>
              <a:cxnLst/>
              <a:rect l="l" t="t" r="r" b="b"/>
              <a:pathLst>
                <a:path w="6950" h="7127" extrusionOk="0">
                  <a:moveTo>
                    <a:pt x="866" y="0"/>
                  </a:moveTo>
                  <a:cubicBezTo>
                    <a:pt x="840" y="0"/>
                    <a:pt x="824" y="9"/>
                    <a:pt x="819" y="27"/>
                  </a:cubicBezTo>
                  <a:cubicBezTo>
                    <a:pt x="819" y="27"/>
                    <a:pt x="83" y="1200"/>
                    <a:pt x="24" y="5636"/>
                  </a:cubicBezTo>
                  <a:cubicBezTo>
                    <a:pt x="0" y="6733"/>
                    <a:pt x="673" y="7126"/>
                    <a:pt x="1577" y="7126"/>
                  </a:cubicBezTo>
                  <a:cubicBezTo>
                    <a:pt x="2970" y="7126"/>
                    <a:pt x="4909" y="6193"/>
                    <a:pt x="5693" y="5457"/>
                  </a:cubicBezTo>
                  <a:cubicBezTo>
                    <a:pt x="6950" y="4334"/>
                    <a:pt x="1441" y="0"/>
                    <a:pt x="866" y="0"/>
                  </a:cubicBezTo>
                  <a:close/>
                </a:path>
              </a:pathLst>
            </a:custGeom>
            <a:solidFill>
              <a:srgbClr val="BC53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9"/>
            <p:cNvSpPr/>
            <p:nvPr/>
          </p:nvSpPr>
          <p:spPr>
            <a:xfrm>
              <a:off x="5106475" y="3821250"/>
              <a:ext cx="77600" cy="49400"/>
            </a:xfrm>
            <a:custGeom>
              <a:avLst/>
              <a:gdLst/>
              <a:ahLst/>
              <a:cxnLst/>
              <a:rect l="l" t="t" r="r" b="b"/>
              <a:pathLst>
                <a:path w="3104" h="1976" extrusionOk="0">
                  <a:moveTo>
                    <a:pt x="1536" y="1"/>
                  </a:moveTo>
                  <a:cubicBezTo>
                    <a:pt x="1515" y="1"/>
                    <a:pt x="1494" y="1"/>
                    <a:pt x="1473" y="2"/>
                  </a:cubicBezTo>
                  <a:cubicBezTo>
                    <a:pt x="140" y="62"/>
                    <a:pt x="21" y="1693"/>
                    <a:pt x="21" y="1693"/>
                  </a:cubicBezTo>
                  <a:cubicBezTo>
                    <a:pt x="1" y="1792"/>
                    <a:pt x="21" y="1832"/>
                    <a:pt x="100" y="1832"/>
                  </a:cubicBezTo>
                  <a:cubicBezTo>
                    <a:pt x="200" y="1832"/>
                    <a:pt x="239" y="1792"/>
                    <a:pt x="239" y="1753"/>
                  </a:cubicBezTo>
                  <a:cubicBezTo>
                    <a:pt x="239" y="1693"/>
                    <a:pt x="379" y="320"/>
                    <a:pt x="1473" y="281"/>
                  </a:cubicBezTo>
                  <a:cubicBezTo>
                    <a:pt x="1493" y="280"/>
                    <a:pt x="1512" y="279"/>
                    <a:pt x="1532" y="279"/>
                  </a:cubicBezTo>
                  <a:cubicBezTo>
                    <a:pt x="2576" y="279"/>
                    <a:pt x="2825" y="1833"/>
                    <a:pt x="2825" y="1872"/>
                  </a:cubicBezTo>
                  <a:cubicBezTo>
                    <a:pt x="2825" y="1924"/>
                    <a:pt x="2885" y="1975"/>
                    <a:pt x="2953" y="1975"/>
                  </a:cubicBezTo>
                  <a:cubicBezTo>
                    <a:pt x="2963" y="1975"/>
                    <a:pt x="2974" y="1974"/>
                    <a:pt x="2985" y="1971"/>
                  </a:cubicBezTo>
                  <a:cubicBezTo>
                    <a:pt x="3064" y="1971"/>
                    <a:pt x="3104" y="1892"/>
                    <a:pt x="3084" y="1812"/>
                  </a:cubicBezTo>
                  <a:cubicBezTo>
                    <a:pt x="3084" y="1754"/>
                    <a:pt x="2795" y="1"/>
                    <a:pt x="1536" y="1"/>
                  </a:cubicBezTo>
                  <a:close/>
                </a:path>
              </a:pathLst>
            </a:custGeom>
            <a:solidFill>
              <a:srgbClr val="BC53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9"/>
            <p:cNvSpPr/>
            <p:nvPr/>
          </p:nvSpPr>
          <p:spPr>
            <a:xfrm>
              <a:off x="4929925" y="3812300"/>
              <a:ext cx="90050" cy="58350"/>
            </a:xfrm>
            <a:custGeom>
              <a:avLst/>
              <a:gdLst/>
              <a:ahLst/>
              <a:cxnLst/>
              <a:rect l="l" t="t" r="r" b="b"/>
              <a:pathLst>
                <a:path w="3602" h="2334" extrusionOk="0">
                  <a:moveTo>
                    <a:pt x="1774" y="1"/>
                  </a:moveTo>
                  <a:cubicBezTo>
                    <a:pt x="1753" y="1"/>
                    <a:pt x="1732" y="1"/>
                    <a:pt x="1712" y="2"/>
                  </a:cubicBezTo>
                  <a:cubicBezTo>
                    <a:pt x="180" y="82"/>
                    <a:pt x="21" y="2051"/>
                    <a:pt x="21" y="2051"/>
                  </a:cubicBezTo>
                  <a:cubicBezTo>
                    <a:pt x="1" y="2150"/>
                    <a:pt x="41" y="2190"/>
                    <a:pt x="100" y="2190"/>
                  </a:cubicBezTo>
                  <a:cubicBezTo>
                    <a:pt x="200" y="2190"/>
                    <a:pt x="240" y="2150"/>
                    <a:pt x="240" y="2111"/>
                  </a:cubicBezTo>
                  <a:cubicBezTo>
                    <a:pt x="240" y="2031"/>
                    <a:pt x="399" y="360"/>
                    <a:pt x="1712" y="281"/>
                  </a:cubicBezTo>
                  <a:cubicBezTo>
                    <a:pt x="1731" y="280"/>
                    <a:pt x="1750" y="279"/>
                    <a:pt x="1769" y="279"/>
                  </a:cubicBezTo>
                  <a:cubicBezTo>
                    <a:pt x="3033" y="279"/>
                    <a:pt x="3323" y="2210"/>
                    <a:pt x="3323" y="2230"/>
                  </a:cubicBezTo>
                  <a:cubicBezTo>
                    <a:pt x="3323" y="2282"/>
                    <a:pt x="3383" y="2333"/>
                    <a:pt x="3450" y="2333"/>
                  </a:cubicBezTo>
                  <a:cubicBezTo>
                    <a:pt x="3461" y="2333"/>
                    <a:pt x="3471" y="2332"/>
                    <a:pt x="3482" y="2329"/>
                  </a:cubicBezTo>
                  <a:cubicBezTo>
                    <a:pt x="3562" y="2329"/>
                    <a:pt x="3601" y="2250"/>
                    <a:pt x="3582" y="2170"/>
                  </a:cubicBezTo>
                  <a:cubicBezTo>
                    <a:pt x="3562" y="2072"/>
                    <a:pt x="3233" y="1"/>
                    <a:pt x="1774" y="1"/>
                  </a:cubicBezTo>
                  <a:close/>
                </a:path>
              </a:pathLst>
            </a:custGeom>
            <a:solidFill>
              <a:srgbClr val="BC53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9"/>
            <p:cNvSpPr/>
            <p:nvPr/>
          </p:nvSpPr>
          <p:spPr>
            <a:xfrm>
              <a:off x="4666850" y="3526875"/>
              <a:ext cx="348650" cy="82575"/>
            </a:xfrm>
            <a:custGeom>
              <a:avLst/>
              <a:gdLst/>
              <a:ahLst/>
              <a:cxnLst/>
              <a:rect l="l" t="t" r="r" b="b"/>
              <a:pathLst>
                <a:path w="13946" h="3303" extrusionOk="0">
                  <a:moveTo>
                    <a:pt x="2985" y="1"/>
                  </a:moveTo>
                  <a:lnTo>
                    <a:pt x="1" y="677"/>
                  </a:lnTo>
                  <a:cubicBezTo>
                    <a:pt x="345" y="648"/>
                    <a:pt x="693" y="634"/>
                    <a:pt x="1043" y="634"/>
                  </a:cubicBezTo>
                  <a:cubicBezTo>
                    <a:pt x="5932" y="634"/>
                    <a:pt x="11061" y="3303"/>
                    <a:pt x="11061" y="3303"/>
                  </a:cubicBezTo>
                  <a:lnTo>
                    <a:pt x="13945" y="2845"/>
                  </a:lnTo>
                  <a:cubicBezTo>
                    <a:pt x="8574" y="239"/>
                    <a:pt x="2965" y="21"/>
                    <a:pt x="2985" y="1"/>
                  </a:cubicBezTo>
                  <a:close/>
                </a:path>
              </a:pathLst>
            </a:custGeom>
            <a:solidFill>
              <a:srgbClr val="EA8D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9"/>
            <p:cNvSpPr/>
            <p:nvPr/>
          </p:nvSpPr>
          <p:spPr>
            <a:xfrm>
              <a:off x="4950325" y="3911375"/>
              <a:ext cx="306375" cy="246225"/>
            </a:xfrm>
            <a:custGeom>
              <a:avLst/>
              <a:gdLst/>
              <a:ahLst/>
              <a:cxnLst/>
              <a:rect l="l" t="t" r="r" b="b"/>
              <a:pathLst>
                <a:path w="12255" h="9849" extrusionOk="0">
                  <a:moveTo>
                    <a:pt x="5786" y="1"/>
                  </a:moveTo>
                  <a:cubicBezTo>
                    <a:pt x="3330" y="1"/>
                    <a:pt x="1171" y="1429"/>
                    <a:pt x="657" y="3618"/>
                  </a:cubicBezTo>
                  <a:cubicBezTo>
                    <a:pt x="0" y="6244"/>
                    <a:pt x="1970" y="8949"/>
                    <a:pt x="4993" y="9666"/>
                  </a:cubicBezTo>
                  <a:cubicBezTo>
                    <a:pt x="5506" y="9790"/>
                    <a:pt x="6018" y="9849"/>
                    <a:pt x="6516" y="9849"/>
                  </a:cubicBezTo>
                  <a:cubicBezTo>
                    <a:pt x="8976" y="9849"/>
                    <a:pt x="11125" y="8411"/>
                    <a:pt x="11638" y="6244"/>
                  </a:cubicBezTo>
                  <a:cubicBezTo>
                    <a:pt x="12254" y="3618"/>
                    <a:pt x="10325" y="893"/>
                    <a:pt x="7281" y="177"/>
                  </a:cubicBezTo>
                  <a:cubicBezTo>
                    <a:pt x="6778" y="58"/>
                    <a:pt x="6276" y="1"/>
                    <a:pt x="5786" y="1"/>
                  </a:cubicBezTo>
                  <a:close/>
                </a:path>
              </a:pathLst>
            </a:custGeom>
            <a:solidFill>
              <a:srgbClr val="EA8D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9"/>
            <p:cNvSpPr/>
            <p:nvPr/>
          </p:nvSpPr>
          <p:spPr>
            <a:xfrm>
              <a:off x="5060225" y="3984800"/>
              <a:ext cx="39825" cy="72850"/>
            </a:xfrm>
            <a:custGeom>
              <a:avLst/>
              <a:gdLst/>
              <a:ahLst/>
              <a:cxnLst/>
              <a:rect l="l" t="t" r="r" b="b"/>
              <a:pathLst>
                <a:path w="1593" h="2914" extrusionOk="0">
                  <a:moveTo>
                    <a:pt x="905" y="1"/>
                  </a:moveTo>
                  <a:cubicBezTo>
                    <a:pt x="543" y="1"/>
                    <a:pt x="175" y="598"/>
                    <a:pt x="80" y="1358"/>
                  </a:cubicBezTo>
                  <a:cubicBezTo>
                    <a:pt x="1" y="2173"/>
                    <a:pt x="239" y="2849"/>
                    <a:pt x="637" y="2909"/>
                  </a:cubicBezTo>
                  <a:cubicBezTo>
                    <a:pt x="653" y="2912"/>
                    <a:pt x="669" y="2913"/>
                    <a:pt x="684" y="2913"/>
                  </a:cubicBezTo>
                  <a:cubicBezTo>
                    <a:pt x="1029" y="2913"/>
                    <a:pt x="1398" y="2298"/>
                    <a:pt x="1493" y="1537"/>
                  </a:cubicBezTo>
                  <a:cubicBezTo>
                    <a:pt x="1592" y="741"/>
                    <a:pt x="1353" y="45"/>
                    <a:pt x="956" y="5"/>
                  </a:cubicBezTo>
                  <a:cubicBezTo>
                    <a:pt x="939" y="2"/>
                    <a:pt x="922" y="1"/>
                    <a:pt x="905" y="1"/>
                  </a:cubicBezTo>
                  <a:close/>
                </a:path>
              </a:pathLst>
            </a:custGeom>
            <a:solidFill>
              <a:srgbClr val="BC53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9"/>
            <p:cNvSpPr/>
            <p:nvPr/>
          </p:nvSpPr>
          <p:spPr>
            <a:xfrm>
              <a:off x="5135325" y="3988350"/>
              <a:ext cx="40300" cy="73225"/>
            </a:xfrm>
            <a:custGeom>
              <a:avLst/>
              <a:gdLst/>
              <a:ahLst/>
              <a:cxnLst/>
              <a:rect l="l" t="t" r="r" b="b"/>
              <a:pathLst>
                <a:path w="1612" h="2929" extrusionOk="0">
                  <a:moveTo>
                    <a:pt x="921" y="0"/>
                  </a:moveTo>
                  <a:cubicBezTo>
                    <a:pt x="553" y="0"/>
                    <a:pt x="176" y="603"/>
                    <a:pt x="80" y="1375"/>
                  </a:cubicBezTo>
                  <a:cubicBezTo>
                    <a:pt x="1" y="2170"/>
                    <a:pt x="239" y="2867"/>
                    <a:pt x="637" y="2926"/>
                  </a:cubicBezTo>
                  <a:cubicBezTo>
                    <a:pt x="648" y="2928"/>
                    <a:pt x="659" y="2928"/>
                    <a:pt x="670" y="2928"/>
                  </a:cubicBezTo>
                  <a:cubicBezTo>
                    <a:pt x="1020" y="2928"/>
                    <a:pt x="1415" y="2325"/>
                    <a:pt x="1492" y="1554"/>
                  </a:cubicBezTo>
                  <a:cubicBezTo>
                    <a:pt x="1612" y="758"/>
                    <a:pt x="1353" y="62"/>
                    <a:pt x="955" y="2"/>
                  </a:cubicBezTo>
                  <a:cubicBezTo>
                    <a:pt x="944" y="1"/>
                    <a:pt x="932" y="0"/>
                    <a:pt x="921" y="0"/>
                  </a:cubicBezTo>
                  <a:close/>
                </a:path>
              </a:pathLst>
            </a:custGeom>
            <a:solidFill>
              <a:srgbClr val="BC53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3" name="Google Shape;973;p39"/>
          <p:cNvSpPr txBox="1">
            <a:spLocks noGrp="1"/>
          </p:cNvSpPr>
          <p:nvPr>
            <p:ph type="ctrTitle"/>
          </p:nvPr>
        </p:nvSpPr>
        <p:spPr>
          <a:xfrm>
            <a:off x="4035654" y="268803"/>
            <a:ext cx="4569600" cy="3101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accent4"/>
                </a:solidFill>
              </a:rPr>
              <a:t>Bank Performance Analysis</a:t>
            </a:r>
            <a:endParaRPr dirty="0">
              <a:solidFill>
                <a:schemeClr val="accent4"/>
              </a:solidFill>
            </a:endParaRPr>
          </a:p>
        </p:txBody>
      </p:sp>
      <p:grpSp>
        <p:nvGrpSpPr>
          <p:cNvPr id="975" name="Google Shape;975;p39"/>
          <p:cNvGrpSpPr/>
          <p:nvPr/>
        </p:nvGrpSpPr>
        <p:grpSpPr>
          <a:xfrm>
            <a:off x="1663965" y="2057406"/>
            <a:ext cx="1536086" cy="3136188"/>
            <a:chOff x="3147050" y="2319875"/>
            <a:chExt cx="1181150" cy="2411525"/>
          </a:xfrm>
        </p:grpSpPr>
        <p:sp>
          <p:nvSpPr>
            <p:cNvPr id="976" name="Google Shape;976;p39"/>
            <p:cNvSpPr/>
            <p:nvPr/>
          </p:nvSpPr>
          <p:spPr>
            <a:xfrm>
              <a:off x="3286300" y="3447800"/>
              <a:ext cx="59200" cy="70650"/>
            </a:xfrm>
            <a:custGeom>
              <a:avLst/>
              <a:gdLst/>
              <a:ahLst/>
              <a:cxnLst/>
              <a:rect l="l" t="t" r="r" b="b"/>
              <a:pathLst>
                <a:path w="2368" h="2826" extrusionOk="0">
                  <a:moveTo>
                    <a:pt x="637" y="1"/>
                  </a:moveTo>
                  <a:lnTo>
                    <a:pt x="1" y="2348"/>
                  </a:lnTo>
                  <a:lnTo>
                    <a:pt x="418" y="2487"/>
                  </a:lnTo>
                  <a:lnTo>
                    <a:pt x="697" y="1513"/>
                  </a:lnTo>
                  <a:lnTo>
                    <a:pt x="876" y="1552"/>
                  </a:lnTo>
                  <a:lnTo>
                    <a:pt x="1194" y="2686"/>
                  </a:lnTo>
                  <a:lnTo>
                    <a:pt x="1711" y="2825"/>
                  </a:lnTo>
                  <a:lnTo>
                    <a:pt x="1711" y="2825"/>
                  </a:lnTo>
                  <a:lnTo>
                    <a:pt x="1313" y="1453"/>
                  </a:lnTo>
                  <a:lnTo>
                    <a:pt x="2368" y="498"/>
                  </a:lnTo>
                  <a:lnTo>
                    <a:pt x="1831" y="339"/>
                  </a:lnTo>
                  <a:lnTo>
                    <a:pt x="995" y="1135"/>
                  </a:lnTo>
                  <a:lnTo>
                    <a:pt x="796" y="1095"/>
                  </a:lnTo>
                  <a:lnTo>
                    <a:pt x="1075" y="120"/>
                  </a:lnTo>
                  <a:lnTo>
                    <a:pt x="6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9"/>
            <p:cNvSpPr/>
            <p:nvPr/>
          </p:nvSpPr>
          <p:spPr>
            <a:xfrm>
              <a:off x="3186350" y="2842575"/>
              <a:ext cx="1141850" cy="1364650"/>
            </a:xfrm>
            <a:custGeom>
              <a:avLst/>
              <a:gdLst/>
              <a:ahLst/>
              <a:cxnLst/>
              <a:rect l="l" t="t" r="r" b="b"/>
              <a:pathLst>
                <a:path w="45674" h="54586" extrusionOk="0">
                  <a:moveTo>
                    <a:pt x="40857" y="0"/>
                  </a:moveTo>
                  <a:cubicBezTo>
                    <a:pt x="39172" y="0"/>
                    <a:pt x="37216" y="1830"/>
                    <a:pt x="36443" y="5451"/>
                  </a:cubicBezTo>
                  <a:cubicBezTo>
                    <a:pt x="35548" y="9628"/>
                    <a:pt x="35071" y="16074"/>
                    <a:pt x="35071" y="16074"/>
                  </a:cubicBezTo>
                  <a:cubicBezTo>
                    <a:pt x="35071" y="16074"/>
                    <a:pt x="31769" y="19674"/>
                    <a:pt x="32087" y="20032"/>
                  </a:cubicBezTo>
                  <a:cubicBezTo>
                    <a:pt x="32093" y="20038"/>
                    <a:pt x="32091" y="20041"/>
                    <a:pt x="32082" y="20041"/>
                  </a:cubicBezTo>
                  <a:cubicBezTo>
                    <a:pt x="31601" y="20041"/>
                    <a:pt x="12190" y="13023"/>
                    <a:pt x="8116" y="13023"/>
                  </a:cubicBezTo>
                  <a:cubicBezTo>
                    <a:pt x="7588" y="13023"/>
                    <a:pt x="7317" y="13141"/>
                    <a:pt x="7380" y="13408"/>
                  </a:cubicBezTo>
                  <a:cubicBezTo>
                    <a:pt x="7957" y="15775"/>
                    <a:pt x="6306" y="18759"/>
                    <a:pt x="4297" y="20350"/>
                  </a:cubicBezTo>
                  <a:cubicBezTo>
                    <a:pt x="2248" y="21942"/>
                    <a:pt x="0" y="30794"/>
                    <a:pt x="8514" y="41616"/>
                  </a:cubicBezTo>
                  <a:cubicBezTo>
                    <a:pt x="11637" y="45495"/>
                    <a:pt x="12632" y="49613"/>
                    <a:pt x="11836" y="54586"/>
                  </a:cubicBezTo>
                  <a:lnTo>
                    <a:pt x="34076" y="54586"/>
                  </a:lnTo>
                  <a:cubicBezTo>
                    <a:pt x="34076" y="54586"/>
                    <a:pt x="33519" y="47365"/>
                    <a:pt x="35210" y="44421"/>
                  </a:cubicBezTo>
                  <a:cubicBezTo>
                    <a:pt x="36901" y="41496"/>
                    <a:pt x="45674" y="28606"/>
                    <a:pt x="43983" y="22837"/>
                  </a:cubicBezTo>
                  <a:cubicBezTo>
                    <a:pt x="42292" y="17068"/>
                    <a:pt x="42312" y="9827"/>
                    <a:pt x="42670" y="6008"/>
                  </a:cubicBezTo>
                  <a:cubicBezTo>
                    <a:pt x="43008" y="2169"/>
                    <a:pt x="43466" y="816"/>
                    <a:pt x="41635" y="139"/>
                  </a:cubicBezTo>
                  <a:cubicBezTo>
                    <a:pt x="41387" y="47"/>
                    <a:pt x="41126" y="0"/>
                    <a:pt x="40857" y="0"/>
                  </a:cubicBezTo>
                  <a:close/>
                </a:path>
              </a:pathLst>
            </a:custGeom>
            <a:solidFill>
              <a:srgbClr val="FFB9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9"/>
            <p:cNvSpPr/>
            <p:nvPr/>
          </p:nvSpPr>
          <p:spPr>
            <a:xfrm>
              <a:off x="4144175" y="2883975"/>
              <a:ext cx="116900" cy="189125"/>
            </a:xfrm>
            <a:custGeom>
              <a:avLst/>
              <a:gdLst/>
              <a:ahLst/>
              <a:cxnLst/>
              <a:rect l="l" t="t" r="r" b="b"/>
              <a:pathLst>
                <a:path w="4676" h="7565" extrusionOk="0">
                  <a:moveTo>
                    <a:pt x="2618" y="1"/>
                  </a:moveTo>
                  <a:cubicBezTo>
                    <a:pt x="2337" y="1"/>
                    <a:pt x="2100" y="102"/>
                    <a:pt x="1970" y="373"/>
                  </a:cubicBezTo>
                  <a:cubicBezTo>
                    <a:pt x="1433" y="1408"/>
                    <a:pt x="0" y="5565"/>
                    <a:pt x="1433" y="6679"/>
                  </a:cubicBezTo>
                  <a:cubicBezTo>
                    <a:pt x="2393" y="7440"/>
                    <a:pt x="3309" y="7565"/>
                    <a:pt x="3808" y="7565"/>
                  </a:cubicBezTo>
                  <a:cubicBezTo>
                    <a:pt x="4053" y="7565"/>
                    <a:pt x="4198" y="7535"/>
                    <a:pt x="4198" y="7535"/>
                  </a:cubicBezTo>
                  <a:cubicBezTo>
                    <a:pt x="4257" y="6361"/>
                    <a:pt x="4297" y="5227"/>
                    <a:pt x="4377" y="4352"/>
                  </a:cubicBezTo>
                  <a:cubicBezTo>
                    <a:pt x="4496" y="2860"/>
                    <a:pt x="4655" y="1746"/>
                    <a:pt x="4675" y="890"/>
                  </a:cubicBezTo>
                  <a:cubicBezTo>
                    <a:pt x="4675" y="890"/>
                    <a:pt x="3452" y="1"/>
                    <a:pt x="26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9"/>
            <p:cNvSpPr/>
            <p:nvPr/>
          </p:nvSpPr>
          <p:spPr>
            <a:xfrm>
              <a:off x="3221650" y="2977850"/>
              <a:ext cx="959350" cy="826050"/>
            </a:xfrm>
            <a:custGeom>
              <a:avLst/>
              <a:gdLst/>
              <a:ahLst/>
              <a:cxnLst/>
              <a:rect l="l" t="t" r="r" b="b"/>
              <a:pathLst>
                <a:path w="38374" h="33042" extrusionOk="0">
                  <a:moveTo>
                    <a:pt x="35051" y="0"/>
                  </a:moveTo>
                  <a:cubicBezTo>
                    <a:pt x="35031" y="259"/>
                    <a:pt x="34156" y="5729"/>
                    <a:pt x="34136" y="5988"/>
                  </a:cubicBezTo>
                  <a:cubicBezTo>
                    <a:pt x="34136" y="6028"/>
                    <a:pt x="34136" y="6087"/>
                    <a:pt x="34116" y="6107"/>
                  </a:cubicBezTo>
                  <a:lnTo>
                    <a:pt x="34037" y="6863"/>
                  </a:lnTo>
                  <a:lnTo>
                    <a:pt x="34037" y="6883"/>
                  </a:lnTo>
                  <a:lnTo>
                    <a:pt x="33957" y="7619"/>
                  </a:lnTo>
                  <a:lnTo>
                    <a:pt x="33957" y="7659"/>
                  </a:lnTo>
                  <a:cubicBezTo>
                    <a:pt x="33937" y="7897"/>
                    <a:pt x="33917" y="8116"/>
                    <a:pt x="33898" y="8355"/>
                  </a:cubicBezTo>
                  <a:lnTo>
                    <a:pt x="33898" y="8375"/>
                  </a:lnTo>
                  <a:cubicBezTo>
                    <a:pt x="33838" y="8832"/>
                    <a:pt x="33818" y="9190"/>
                    <a:pt x="33798" y="9549"/>
                  </a:cubicBezTo>
                  <a:lnTo>
                    <a:pt x="33798" y="9568"/>
                  </a:lnTo>
                  <a:cubicBezTo>
                    <a:pt x="33758" y="9887"/>
                    <a:pt x="33738" y="10165"/>
                    <a:pt x="33719" y="10344"/>
                  </a:cubicBezTo>
                  <a:cubicBezTo>
                    <a:pt x="33699" y="10523"/>
                    <a:pt x="33699" y="10623"/>
                    <a:pt x="33699" y="10623"/>
                  </a:cubicBezTo>
                  <a:cubicBezTo>
                    <a:pt x="33699" y="10623"/>
                    <a:pt x="30377" y="14263"/>
                    <a:pt x="30735" y="14601"/>
                  </a:cubicBezTo>
                  <a:cubicBezTo>
                    <a:pt x="30741" y="14607"/>
                    <a:pt x="30738" y="14610"/>
                    <a:pt x="30728" y="14610"/>
                  </a:cubicBezTo>
                  <a:cubicBezTo>
                    <a:pt x="30232" y="14610"/>
                    <a:pt x="10833" y="7592"/>
                    <a:pt x="6750" y="7592"/>
                  </a:cubicBezTo>
                  <a:cubicBezTo>
                    <a:pt x="6220" y="7592"/>
                    <a:pt x="5947" y="7710"/>
                    <a:pt x="6008" y="7977"/>
                  </a:cubicBezTo>
                  <a:cubicBezTo>
                    <a:pt x="6585" y="10344"/>
                    <a:pt x="4954" y="13328"/>
                    <a:pt x="2925" y="14920"/>
                  </a:cubicBezTo>
                  <a:cubicBezTo>
                    <a:pt x="1791" y="15815"/>
                    <a:pt x="0" y="22220"/>
                    <a:pt x="2626" y="26258"/>
                  </a:cubicBezTo>
                  <a:cubicBezTo>
                    <a:pt x="3979" y="27253"/>
                    <a:pt x="2805" y="27094"/>
                    <a:pt x="5192" y="28367"/>
                  </a:cubicBezTo>
                  <a:cubicBezTo>
                    <a:pt x="9091" y="30456"/>
                    <a:pt x="13010" y="30734"/>
                    <a:pt x="15537" y="32186"/>
                  </a:cubicBezTo>
                  <a:cubicBezTo>
                    <a:pt x="16581" y="32787"/>
                    <a:pt x="18610" y="33041"/>
                    <a:pt x="20998" y="33041"/>
                  </a:cubicBezTo>
                  <a:cubicBezTo>
                    <a:pt x="26753" y="33041"/>
                    <a:pt x="34598" y="31569"/>
                    <a:pt x="35807" y="29939"/>
                  </a:cubicBezTo>
                  <a:cubicBezTo>
                    <a:pt x="38175" y="26776"/>
                    <a:pt x="38373" y="20688"/>
                    <a:pt x="38294" y="17844"/>
                  </a:cubicBezTo>
                  <a:cubicBezTo>
                    <a:pt x="37936" y="6664"/>
                    <a:pt x="35051" y="0"/>
                    <a:pt x="35051" y="0"/>
                  </a:cubicBezTo>
                  <a:close/>
                </a:path>
              </a:pathLst>
            </a:custGeom>
            <a:solidFill>
              <a:srgbClr val="E7A8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9"/>
            <p:cNvSpPr/>
            <p:nvPr/>
          </p:nvSpPr>
          <p:spPr>
            <a:xfrm>
              <a:off x="3440975" y="3944125"/>
              <a:ext cx="455550" cy="263100"/>
            </a:xfrm>
            <a:custGeom>
              <a:avLst/>
              <a:gdLst/>
              <a:ahLst/>
              <a:cxnLst/>
              <a:rect l="l" t="t" r="r" b="b"/>
              <a:pathLst>
                <a:path w="18222" h="10524" extrusionOk="0">
                  <a:moveTo>
                    <a:pt x="0" y="1"/>
                  </a:moveTo>
                  <a:cubicBezTo>
                    <a:pt x="1751" y="3183"/>
                    <a:pt x="2268" y="6605"/>
                    <a:pt x="1651" y="10524"/>
                  </a:cubicBezTo>
                  <a:lnTo>
                    <a:pt x="18222" y="10524"/>
                  </a:lnTo>
                  <a:cubicBezTo>
                    <a:pt x="12095" y="10027"/>
                    <a:pt x="4178" y="4218"/>
                    <a:pt x="3581" y="3303"/>
                  </a:cubicBezTo>
                  <a:cubicBezTo>
                    <a:pt x="2984" y="2388"/>
                    <a:pt x="20" y="1"/>
                    <a:pt x="20" y="1"/>
                  </a:cubicBezTo>
                  <a:close/>
                </a:path>
              </a:pathLst>
            </a:custGeom>
            <a:solidFill>
              <a:srgbClr val="E7A8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9"/>
            <p:cNvSpPr/>
            <p:nvPr/>
          </p:nvSpPr>
          <p:spPr>
            <a:xfrm>
              <a:off x="3403675" y="2333325"/>
              <a:ext cx="753950" cy="1398975"/>
            </a:xfrm>
            <a:custGeom>
              <a:avLst/>
              <a:gdLst/>
              <a:ahLst/>
              <a:cxnLst/>
              <a:rect l="l" t="t" r="r" b="b"/>
              <a:pathLst>
                <a:path w="30158" h="55959" extrusionOk="0">
                  <a:moveTo>
                    <a:pt x="4337" y="0"/>
                  </a:moveTo>
                  <a:cubicBezTo>
                    <a:pt x="1950" y="0"/>
                    <a:pt x="0" y="1930"/>
                    <a:pt x="0" y="4317"/>
                  </a:cubicBezTo>
                  <a:lnTo>
                    <a:pt x="0" y="51642"/>
                  </a:lnTo>
                  <a:cubicBezTo>
                    <a:pt x="0" y="54029"/>
                    <a:pt x="1950" y="55958"/>
                    <a:pt x="4337" y="55958"/>
                  </a:cubicBezTo>
                  <a:lnTo>
                    <a:pt x="25841" y="55958"/>
                  </a:lnTo>
                  <a:cubicBezTo>
                    <a:pt x="28228" y="55958"/>
                    <a:pt x="30157" y="54029"/>
                    <a:pt x="30157" y="51642"/>
                  </a:cubicBezTo>
                  <a:lnTo>
                    <a:pt x="30138" y="51642"/>
                  </a:lnTo>
                  <a:lnTo>
                    <a:pt x="30138" y="4317"/>
                  </a:lnTo>
                  <a:cubicBezTo>
                    <a:pt x="30138" y="1930"/>
                    <a:pt x="28208" y="0"/>
                    <a:pt x="25821" y="0"/>
                  </a:cubicBezTo>
                  <a:close/>
                </a:path>
              </a:pathLst>
            </a:custGeom>
            <a:solidFill>
              <a:srgbClr val="4563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9"/>
            <p:cNvSpPr/>
            <p:nvPr/>
          </p:nvSpPr>
          <p:spPr>
            <a:xfrm>
              <a:off x="3386250" y="2319875"/>
              <a:ext cx="753975" cy="1399500"/>
            </a:xfrm>
            <a:custGeom>
              <a:avLst/>
              <a:gdLst/>
              <a:ahLst/>
              <a:cxnLst/>
              <a:rect l="l" t="t" r="r" b="b"/>
              <a:pathLst>
                <a:path w="30159" h="55980" extrusionOk="0">
                  <a:moveTo>
                    <a:pt x="4338" y="1"/>
                  </a:moveTo>
                  <a:cubicBezTo>
                    <a:pt x="1950" y="1"/>
                    <a:pt x="1" y="1950"/>
                    <a:pt x="1" y="4338"/>
                  </a:cubicBezTo>
                  <a:lnTo>
                    <a:pt x="1" y="51662"/>
                  </a:lnTo>
                  <a:cubicBezTo>
                    <a:pt x="1" y="54050"/>
                    <a:pt x="1950" y="55979"/>
                    <a:pt x="4338" y="55979"/>
                  </a:cubicBezTo>
                  <a:lnTo>
                    <a:pt x="25842" y="55979"/>
                  </a:lnTo>
                  <a:cubicBezTo>
                    <a:pt x="28229" y="55979"/>
                    <a:pt x="30158" y="54050"/>
                    <a:pt x="30158" y="51662"/>
                  </a:cubicBezTo>
                  <a:lnTo>
                    <a:pt x="30158" y="4338"/>
                  </a:lnTo>
                  <a:cubicBezTo>
                    <a:pt x="30158" y="1950"/>
                    <a:pt x="28229" y="1"/>
                    <a:pt x="25842" y="1"/>
                  </a:cubicBezTo>
                  <a:close/>
                </a:path>
              </a:pathLst>
            </a:custGeom>
            <a:solidFill>
              <a:srgbClr val="4563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9"/>
            <p:cNvSpPr/>
            <p:nvPr/>
          </p:nvSpPr>
          <p:spPr>
            <a:xfrm>
              <a:off x="3449925" y="2406425"/>
              <a:ext cx="627625" cy="1136900"/>
            </a:xfrm>
            <a:custGeom>
              <a:avLst/>
              <a:gdLst/>
              <a:ahLst/>
              <a:cxnLst/>
              <a:rect l="l" t="t" r="r" b="b"/>
              <a:pathLst>
                <a:path w="25105" h="45476" extrusionOk="0">
                  <a:moveTo>
                    <a:pt x="0" y="0"/>
                  </a:moveTo>
                  <a:lnTo>
                    <a:pt x="0" y="45475"/>
                  </a:lnTo>
                  <a:lnTo>
                    <a:pt x="25105" y="45475"/>
                  </a:lnTo>
                  <a:lnTo>
                    <a:pt x="25105" y="0"/>
                  </a:lnTo>
                  <a:close/>
                </a:path>
              </a:pathLst>
            </a:custGeom>
            <a:solidFill>
              <a:srgbClr val="728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9"/>
            <p:cNvSpPr/>
            <p:nvPr/>
          </p:nvSpPr>
          <p:spPr>
            <a:xfrm>
              <a:off x="3457875" y="2415375"/>
              <a:ext cx="609725" cy="1118975"/>
            </a:xfrm>
            <a:custGeom>
              <a:avLst/>
              <a:gdLst/>
              <a:ahLst/>
              <a:cxnLst/>
              <a:rect l="l" t="t" r="r" b="b"/>
              <a:pathLst>
                <a:path w="24389" h="44759" extrusionOk="0">
                  <a:moveTo>
                    <a:pt x="0" y="0"/>
                  </a:moveTo>
                  <a:lnTo>
                    <a:pt x="0" y="44759"/>
                  </a:lnTo>
                  <a:lnTo>
                    <a:pt x="24389" y="44759"/>
                  </a:lnTo>
                  <a:lnTo>
                    <a:pt x="243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9"/>
            <p:cNvSpPr/>
            <p:nvPr/>
          </p:nvSpPr>
          <p:spPr>
            <a:xfrm>
              <a:off x="3712500" y="3579100"/>
              <a:ext cx="99500" cy="99475"/>
            </a:xfrm>
            <a:custGeom>
              <a:avLst/>
              <a:gdLst/>
              <a:ahLst/>
              <a:cxnLst/>
              <a:rect l="l" t="t" r="r" b="b"/>
              <a:pathLst>
                <a:path w="3980" h="3979" extrusionOk="0">
                  <a:moveTo>
                    <a:pt x="1990" y="199"/>
                  </a:moveTo>
                  <a:cubicBezTo>
                    <a:pt x="2984" y="199"/>
                    <a:pt x="3780" y="1015"/>
                    <a:pt x="3780" y="1990"/>
                  </a:cubicBezTo>
                  <a:cubicBezTo>
                    <a:pt x="3780" y="2984"/>
                    <a:pt x="2984" y="3780"/>
                    <a:pt x="1990" y="3780"/>
                  </a:cubicBezTo>
                  <a:cubicBezTo>
                    <a:pt x="995" y="3780"/>
                    <a:pt x="199" y="2984"/>
                    <a:pt x="199" y="1990"/>
                  </a:cubicBezTo>
                  <a:cubicBezTo>
                    <a:pt x="199" y="995"/>
                    <a:pt x="995" y="199"/>
                    <a:pt x="1990" y="199"/>
                  </a:cubicBezTo>
                  <a:close/>
                  <a:moveTo>
                    <a:pt x="1990" y="0"/>
                  </a:moveTo>
                  <a:cubicBezTo>
                    <a:pt x="896" y="0"/>
                    <a:pt x="1" y="896"/>
                    <a:pt x="1" y="1990"/>
                  </a:cubicBezTo>
                  <a:cubicBezTo>
                    <a:pt x="1" y="3064"/>
                    <a:pt x="896" y="3979"/>
                    <a:pt x="1990" y="3979"/>
                  </a:cubicBezTo>
                  <a:cubicBezTo>
                    <a:pt x="3084" y="3979"/>
                    <a:pt x="3979" y="3064"/>
                    <a:pt x="3979" y="1990"/>
                  </a:cubicBezTo>
                  <a:cubicBezTo>
                    <a:pt x="3979" y="896"/>
                    <a:pt x="3084" y="0"/>
                    <a:pt x="1990" y="0"/>
                  </a:cubicBezTo>
                  <a:close/>
                </a:path>
              </a:pathLst>
            </a:custGeom>
            <a:solidFill>
              <a:srgbClr val="6E9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9"/>
            <p:cNvSpPr/>
            <p:nvPr/>
          </p:nvSpPr>
          <p:spPr>
            <a:xfrm>
              <a:off x="3669225" y="2364650"/>
              <a:ext cx="187025" cy="14950"/>
            </a:xfrm>
            <a:custGeom>
              <a:avLst/>
              <a:gdLst/>
              <a:ahLst/>
              <a:cxnLst/>
              <a:rect l="l" t="t" r="r" b="b"/>
              <a:pathLst>
                <a:path w="7481" h="598" extrusionOk="0">
                  <a:moveTo>
                    <a:pt x="399" y="0"/>
                  </a:moveTo>
                  <a:cubicBezTo>
                    <a:pt x="160" y="0"/>
                    <a:pt x="1" y="140"/>
                    <a:pt x="1" y="299"/>
                  </a:cubicBezTo>
                  <a:cubicBezTo>
                    <a:pt x="1" y="478"/>
                    <a:pt x="180" y="597"/>
                    <a:pt x="399" y="597"/>
                  </a:cubicBezTo>
                  <a:lnTo>
                    <a:pt x="7083" y="597"/>
                  </a:lnTo>
                  <a:cubicBezTo>
                    <a:pt x="7301" y="597"/>
                    <a:pt x="7481" y="478"/>
                    <a:pt x="7481" y="299"/>
                  </a:cubicBezTo>
                  <a:cubicBezTo>
                    <a:pt x="7481" y="140"/>
                    <a:pt x="7301" y="0"/>
                    <a:pt x="7083" y="0"/>
                  </a:cubicBezTo>
                  <a:close/>
                </a:path>
              </a:pathLst>
            </a:custGeom>
            <a:solidFill>
              <a:srgbClr val="6E9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9"/>
            <p:cNvSpPr/>
            <p:nvPr/>
          </p:nvSpPr>
          <p:spPr>
            <a:xfrm>
              <a:off x="3457875" y="2415375"/>
              <a:ext cx="609725" cy="1118975"/>
            </a:xfrm>
            <a:custGeom>
              <a:avLst/>
              <a:gdLst/>
              <a:ahLst/>
              <a:cxnLst/>
              <a:rect l="l" t="t" r="r" b="b"/>
              <a:pathLst>
                <a:path w="24389" h="44759" extrusionOk="0">
                  <a:moveTo>
                    <a:pt x="24389" y="0"/>
                  </a:moveTo>
                  <a:lnTo>
                    <a:pt x="0" y="44759"/>
                  </a:lnTo>
                  <a:lnTo>
                    <a:pt x="24389" y="44759"/>
                  </a:lnTo>
                  <a:lnTo>
                    <a:pt x="24389" y="0"/>
                  </a:lnTo>
                  <a:close/>
                </a:path>
              </a:pathLst>
            </a:custGeom>
            <a:solidFill>
              <a:srgbClr val="BFD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9"/>
            <p:cNvSpPr/>
            <p:nvPr/>
          </p:nvSpPr>
          <p:spPr>
            <a:xfrm>
              <a:off x="3401675" y="4204225"/>
              <a:ext cx="708200" cy="152200"/>
            </a:xfrm>
            <a:custGeom>
              <a:avLst/>
              <a:gdLst/>
              <a:ahLst/>
              <a:cxnLst/>
              <a:rect l="l" t="t" r="r" b="b"/>
              <a:pathLst>
                <a:path w="28328" h="6088" extrusionOk="0">
                  <a:moveTo>
                    <a:pt x="1" y="1"/>
                  </a:moveTo>
                  <a:lnTo>
                    <a:pt x="1" y="6088"/>
                  </a:lnTo>
                  <a:lnTo>
                    <a:pt x="28328" y="6088"/>
                  </a:lnTo>
                  <a:lnTo>
                    <a:pt x="283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9"/>
            <p:cNvSpPr/>
            <p:nvPr/>
          </p:nvSpPr>
          <p:spPr>
            <a:xfrm>
              <a:off x="3555350" y="4204225"/>
              <a:ext cx="554525" cy="152200"/>
            </a:xfrm>
            <a:custGeom>
              <a:avLst/>
              <a:gdLst/>
              <a:ahLst/>
              <a:cxnLst/>
              <a:rect l="l" t="t" r="r" b="b"/>
              <a:pathLst>
                <a:path w="22181" h="6088" extrusionOk="0">
                  <a:moveTo>
                    <a:pt x="0" y="1"/>
                  </a:moveTo>
                  <a:cubicBezTo>
                    <a:pt x="0" y="1"/>
                    <a:pt x="15218" y="378"/>
                    <a:pt x="14781" y="2567"/>
                  </a:cubicBezTo>
                  <a:cubicBezTo>
                    <a:pt x="14443" y="4079"/>
                    <a:pt x="6844" y="5431"/>
                    <a:pt x="2308" y="6088"/>
                  </a:cubicBezTo>
                  <a:lnTo>
                    <a:pt x="22181" y="6088"/>
                  </a:lnTo>
                  <a:lnTo>
                    <a:pt x="22181" y="1"/>
                  </a:lnTo>
                  <a:close/>
                </a:path>
              </a:pathLst>
            </a:custGeom>
            <a:solidFill>
              <a:srgbClr val="E2EC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9"/>
            <p:cNvSpPr/>
            <p:nvPr/>
          </p:nvSpPr>
          <p:spPr>
            <a:xfrm>
              <a:off x="3345975" y="4322575"/>
              <a:ext cx="819600" cy="408825"/>
            </a:xfrm>
            <a:custGeom>
              <a:avLst/>
              <a:gdLst/>
              <a:ahLst/>
              <a:cxnLst/>
              <a:rect l="l" t="t" r="r" b="b"/>
              <a:pathLst>
                <a:path w="32784" h="16353" extrusionOk="0">
                  <a:moveTo>
                    <a:pt x="1" y="1"/>
                  </a:moveTo>
                  <a:lnTo>
                    <a:pt x="1" y="16353"/>
                  </a:lnTo>
                  <a:lnTo>
                    <a:pt x="32784" y="16353"/>
                  </a:lnTo>
                  <a:lnTo>
                    <a:pt x="327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9"/>
            <p:cNvSpPr/>
            <p:nvPr/>
          </p:nvSpPr>
          <p:spPr>
            <a:xfrm>
              <a:off x="3345975" y="4321525"/>
              <a:ext cx="891225" cy="409375"/>
            </a:xfrm>
            <a:custGeom>
              <a:avLst/>
              <a:gdLst/>
              <a:ahLst/>
              <a:cxnLst/>
              <a:rect l="l" t="t" r="r" b="b"/>
              <a:pathLst>
                <a:path w="35649" h="16375" extrusionOk="0">
                  <a:moveTo>
                    <a:pt x="2223" y="0"/>
                  </a:moveTo>
                  <a:cubicBezTo>
                    <a:pt x="795" y="0"/>
                    <a:pt x="1" y="43"/>
                    <a:pt x="1" y="43"/>
                  </a:cubicBezTo>
                  <a:lnTo>
                    <a:pt x="4818" y="43"/>
                  </a:lnTo>
                  <a:cubicBezTo>
                    <a:pt x="3808" y="11"/>
                    <a:pt x="2936" y="0"/>
                    <a:pt x="2223" y="0"/>
                  </a:cubicBezTo>
                  <a:close/>
                  <a:moveTo>
                    <a:pt x="4818" y="43"/>
                  </a:moveTo>
                  <a:cubicBezTo>
                    <a:pt x="8969" y="174"/>
                    <a:pt x="15451" y="664"/>
                    <a:pt x="22857" y="2251"/>
                  </a:cubicBezTo>
                  <a:cubicBezTo>
                    <a:pt x="35648" y="5016"/>
                    <a:pt x="27830" y="15062"/>
                    <a:pt x="15159" y="16375"/>
                  </a:cubicBezTo>
                  <a:lnTo>
                    <a:pt x="32804" y="16375"/>
                  </a:lnTo>
                  <a:lnTo>
                    <a:pt x="32804" y="43"/>
                  </a:lnTo>
                  <a:close/>
                </a:path>
              </a:pathLst>
            </a:custGeom>
            <a:solidFill>
              <a:srgbClr val="4A56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9"/>
            <p:cNvSpPr/>
            <p:nvPr/>
          </p:nvSpPr>
          <p:spPr>
            <a:xfrm>
              <a:off x="3549875" y="2835100"/>
              <a:ext cx="428225" cy="354625"/>
            </a:xfrm>
            <a:custGeom>
              <a:avLst/>
              <a:gdLst/>
              <a:ahLst/>
              <a:cxnLst/>
              <a:rect l="l" t="t" r="r" b="b"/>
              <a:pathLst>
                <a:path w="17129" h="14185" extrusionOk="0">
                  <a:moveTo>
                    <a:pt x="1" y="1"/>
                  </a:moveTo>
                  <a:lnTo>
                    <a:pt x="1" y="14184"/>
                  </a:lnTo>
                  <a:lnTo>
                    <a:pt x="17128" y="14184"/>
                  </a:lnTo>
                  <a:lnTo>
                    <a:pt x="17128" y="1"/>
                  </a:lnTo>
                  <a:close/>
                </a:path>
              </a:pathLst>
            </a:custGeom>
            <a:solidFill>
              <a:srgbClr val="93A8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9"/>
            <p:cNvSpPr/>
            <p:nvPr/>
          </p:nvSpPr>
          <p:spPr>
            <a:xfrm>
              <a:off x="3518550" y="3183225"/>
              <a:ext cx="490375" cy="12475"/>
            </a:xfrm>
            <a:custGeom>
              <a:avLst/>
              <a:gdLst/>
              <a:ahLst/>
              <a:cxnLst/>
              <a:rect l="l" t="t" r="r" b="b"/>
              <a:pathLst>
                <a:path w="19615" h="499" extrusionOk="0">
                  <a:moveTo>
                    <a:pt x="0" y="1"/>
                  </a:moveTo>
                  <a:lnTo>
                    <a:pt x="0" y="498"/>
                  </a:lnTo>
                  <a:lnTo>
                    <a:pt x="19615" y="498"/>
                  </a:lnTo>
                  <a:lnTo>
                    <a:pt x="19615" y="1"/>
                  </a:lnTo>
                  <a:close/>
                </a:path>
              </a:pathLst>
            </a:custGeom>
            <a:solidFill>
              <a:srgbClr val="BFD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9"/>
            <p:cNvSpPr/>
            <p:nvPr/>
          </p:nvSpPr>
          <p:spPr>
            <a:xfrm>
              <a:off x="3480750" y="3195175"/>
              <a:ext cx="566975" cy="23400"/>
            </a:xfrm>
            <a:custGeom>
              <a:avLst/>
              <a:gdLst/>
              <a:ahLst/>
              <a:cxnLst/>
              <a:rect l="l" t="t" r="r" b="b"/>
              <a:pathLst>
                <a:path w="22679" h="936" extrusionOk="0">
                  <a:moveTo>
                    <a:pt x="1" y="0"/>
                  </a:moveTo>
                  <a:lnTo>
                    <a:pt x="1" y="935"/>
                  </a:lnTo>
                  <a:lnTo>
                    <a:pt x="22678" y="935"/>
                  </a:lnTo>
                  <a:lnTo>
                    <a:pt x="22678" y="0"/>
                  </a:lnTo>
                  <a:close/>
                </a:path>
              </a:pathLst>
            </a:custGeom>
            <a:solidFill>
              <a:srgbClr val="93A8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9"/>
            <p:cNvSpPr/>
            <p:nvPr/>
          </p:nvSpPr>
          <p:spPr>
            <a:xfrm>
              <a:off x="3607575" y="2927600"/>
              <a:ext cx="32850" cy="67175"/>
            </a:xfrm>
            <a:custGeom>
              <a:avLst/>
              <a:gdLst/>
              <a:ahLst/>
              <a:cxnLst/>
              <a:rect l="l" t="t" r="r" b="b"/>
              <a:pathLst>
                <a:path w="1314" h="2687" extrusionOk="0">
                  <a:moveTo>
                    <a:pt x="0" y="1"/>
                  </a:moveTo>
                  <a:lnTo>
                    <a:pt x="0" y="2686"/>
                  </a:lnTo>
                  <a:lnTo>
                    <a:pt x="1313" y="2686"/>
                  </a:lnTo>
                  <a:lnTo>
                    <a:pt x="1313" y="1"/>
                  </a:lnTo>
                  <a:close/>
                </a:path>
              </a:pathLst>
            </a:custGeom>
            <a:solidFill>
              <a:srgbClr val="3D4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9"/>
            <p:cNvSpPr/>
            <p:nvPr/>
          </p:nvSpPr>
          <p:spPr>
            <a:xfrm>
              <a:off x="3607575" y="3038500"/>
              <a:ext cx="32850" cy="67175"/>
            </a:xfrm>
            <a:custGeom>
              <a:avLst/>
              <a:gdLst/>
              <a:ahLst/>
              <a:cxnLst/>
              <a:rect l="l" t="t" r="r" b="b"/>
              <a:pathLst>
                <a:path w="1314" h="2687" extrusionOk="0">
                  <a:moveTo>
                    <a:pt x="0" y="1"/>
                  </a:moveTo>
                  <a:lnTo>
                    <a:pt x="0" y="2686"/>
                  </a:lnTo>
                  <a:lnTo>
                    <a:pt x="1313" y="2686"/>
                  </a:lnTo>
                  <a:lnTo>
                    <a:pt x="1313" y="1"/>
                  </a:lnTo>
                  <a:close/>
                </a:path>
              </a:pathLst>
            </a:custGeom>
            <a:solidFill>
              <a:srgbClr val="3D4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9"/>
            <p:cNvSpPr/>
            <p:nvPr/>
          </p:nvSpPr>
          <p:spPr>
            <a:xfrm>
              <a:off x="3887550" y="2927600"/>
              <a:ext cx="32850" cy="67175"/>
            </a:xfrm>
            <a:custGeom>
              <a:avLst/>
              <a:gdLst/>
              <a:ahLst/>
              <a:cxnLst/>
              <a:rect l="l" t="t" r="r" b="b"/>
              <a:pathLst>
                <a:path w="1314" h="2687" extrusionOk="0">
                  <a:moveTo>
                    <a:pt x="1" y="1"/>
                  </a:moveTo>
                  <a:lnTo>
                    <a:pt x="1" y="2686"/>
                  </a:lnTo>
                  <a:lnTo>
                    <a:pt x="1314" y="2686"/>
                  </a:lnTo>
                  <a:lnTo>
                    <a:pt x="1314" y="1"/>
                  </a:lnTo>
                  <a:close/>
                </a:path>
              </a:pathLst>
            </a:custGeom>
            <a:solidFill>
              <a:srgbClr val="3D4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9"/>
            <p:cNvSpPr/>
            <p:nvPr/>
          </p:nvSpPr>
          <p:spPr>
            <a:xfrm>
              <a:off x="3887550" y="3038500"/>
              <a:ext cx="32850" cy="67175"/>
            </a:xfrm>
            <a:custGeom>
              <a:avLst/>
              <a:gdLst/>
              <a:ahLst/>
              <a:cxnLst/>
              <a:rect l="l" t="t" r="r" b="b"/>
              <a:pathLst>
                <a:path w="1314" h="2687" extrusionOk="0">
                  <a:moveTo>
                    <a:pt x="1" y="1"/>
                  </a:moveTo>
                  <a:lnTo>
                    <a:pt x="1" y="2686"/>
                  </a:lnTo>
                  <a:lnTo>
                    <a:pt x="1314" y="2686"/>
                  </a:lnTo>
                  <a:lnTo>
                    <a:pt x="1314" y="1"/>
                  </a:lnTo>
                  <a:close/>
                </a:path>
              </a:pathLst>
            </a:custGeom>
            <a:solidFill>
              <a:srgbClr val="3D4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9"/>
            <p:cNvSpPr/>
            <p:nvPr/>
          </p:nvSpPr>
          <p:spPr>
            <a:xfrm>
              <a:off x="3746325" y="2927600"/>
              <a:ext cx="32850" cy="67175"/>
            </a:xfrm>
            <a:custGeom>
              <a:avLst/>
              <a:gdLst/>
              <a:ahLst/>
              <a:cxnLst/>
              <a:rect l="l" t="t" r="r" b="b"/>
              <a:pathLst>
                <a:path w="1314" h="2687" extrusionOk="0">
                  <a:moveTo>
                    <a:pt x="0" y="1"/>
                  </a:moveTo>
                  <a:lnTo>
                    <a:pt x="0" y="2686"/>
                  </a:lnTo>
                  <a:lnTo>
                    <a:pt x="1313" y="2686"/>
                  </a:lnTo>
                  <a:lnTo>
                    <a:pt x="1313" y="1"/>
                  </a:lnTo>
                  <a:close/>
                </a:path>
              </a:pathLst>
            </a:custGeom>
            <a:solidFill>
              <a:srgbClr val="3D4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9"/>
            <p:cNvSpPr/>
            <p:nvPr/>
          </p:nvSpPr>
          <p:spPr>
            <a:xfrm>
              <a:off x="3732400" y="3067850"/>
              <a:ext cx="61675" cy="115900"/>
            </a:xfrm>
            <a:custGeom>
              <a:avLst/>
              <a:gdLst/>
              <a:ahLst/>
              <a:cxnLst/>
              <a:rect l="l" t="t" r="r" b="b"/>
              <a:pathLst>
                <a:path w="2467" h="4636" extrusionOk="0">
                  <a:moveTo>
                    <a:pt x="0" y="1"/>
                  </a:moveTo>
                  <a:lnTo>
                    <a:pt x="0" y="4636"/>
                  </a:lnTo>
                  <a:lnTo>
                    <a:pt x="2467" y="4636"/>
                  </a:lnTo>
                  <a:lnTo>
                    <a:pt x="2467" y="1"/>
                  </a:lnTo>
                  <a:close/>
                </a:path>
              </a:pathLst>
            </a:custGeom>
            <a:solidFill>
              <a:srgbClr val="728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9"/>
            <p:cNvSpPr/>
            <p:nvPr/>
          </p:nvSpPr>
          <p:spPr>
            <a:xfrm>
              <a:off x="3736875" y="3073325"/>
              <a:ext cx="24400" cy="85550"/>
            </a:xfrm>
            <a:custGeom>
              <a:avLst/>
              <a:gdLst/>
              <a:ahLst/>
              <a:cxnLst/>
              <a:rect l="l" t="t" r="r" b="b"/>
              <a:pathLst>
                <a:path w="976" h="3422" extrusionOk="0">
                  <a:moveTo>
                    <a:pt x="0" y="0"/>
                  </a:moveTo>
                  <a:lnTo>
                    <a:pt x="0" y="3422"/>
                  </a:lnTo>
                  <a:lnTo>
                    <a:pt x="975" y="3422"/>
                  </a:lnTo>
                  <a:lnTo>
                    <a:pt x="975" y="0"/>
                  </a:lnTo>
                  <a:close/>
                </a:path>
              </a:pathLst>
            </a:custGeom>
            <a:solidFill>
              <a:srgbClr val="3D4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9"/>
            <p:cNvSpPr/>
            <p:nvPr/>
          </p:nvSpPr>
          <p:spPr>
            <a:xfrm>
              <a:off x="3766200" y="3073325"/>
              <a:ext cx="24400" cy="85550"/>
            </a:xfrm>
            <a:custGeom>
              <a:avLst/>
              <a:gdLst/>
              <a:ahLst/>
              <a:cxnLst/>
              <a:rect l="l" t="t" r="r" b="b"/>
              <a:pathLst>
                <a:path w="976" h="3422" extrusionOk="0">
                  <a:moveTo>
                    <a:pt x="1" y="0"/>
                  </a:moveTo>
                  <a:lnTo>
                    <a:pt x="1" y="3422"/>
                  </a:lnTo>
                  <a:lnTo>
                    <a:pt x="976" y="3422"/>
                  </a:lnTo>
                  <a:lnTo>
                    <a:pt x="976" y="0"/>
                  </a:lnTo>
                  <a:close/>
                </a:path>
              </a:pathLst>
            </a:custGeom>
            <a:solidFill>
              <a:srgbClr val="3D4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9"/>
            <p:cNvSpPr/>
            <p:nvPr/>
          </p:nvSpPr>
          <p:spPr>
            <a:xfrm>
              <a:off x="3876125" y="2871900"/>
              <a:ext cx="84075" cy="311850"/>
            </a:xfrm>
            <a:custGeom>
              <a:avLst/>
              <a:gdLst/>
              <a:ahLst/>
              <a:cxnLst/>
              <a:rect l="l" t="t" r="r" b="b"/>
              <a:pathLst>
                <a:path w="3363" h="12474" extrusionOk="0">
                  <a:moveTo>
                    <a:pt x="0" y="1"/>
                  </a:moveTo>
                  <a:cubicBezTo>
                    <a:pt x="1389" y="1"/>
                    <a:pt x="1393" y="3562"/>
                    <a:pt x="1393" y="3562"/>
                  </a:cubicBezTo>
                  <a:cubicBezTo>
                    <a:pt x="1393" y="3562"/>
                    <a:pt x="1393" y="3562"/>
                    <a:pt x="1393" y="3562"/>
                  </a:cubicBezTo>
                  <a:lnTo>
                    <a:pt x="1393" y="12474"/>
                  </a:lnTo>
                  <a:lnTo>
                    <a:pt x="3362" y="12474"/>
                  </a:lnTo>
                  <a:lnTo>
                    <a:pt x="3362" y="1"/>
                  </a:lnTo>
                  <a:close/>
                </a:path>
              </a:pathLst>
            </a:custGeom>
            <a:solidFill>
              <a:srgbClr val="93A8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9"/>
            <p:cNvSpPr/>
            <p:nvPr/>
          </p:nvSpPr>
          <p:spPr>
            <a:xfrm>
              <a:off x="3751800" y="2871900"/>
              <a:ext cx="84050" cy="311850"/>
            </a:xfrm>
            <a:custGeom>
              <a:avLst/>
              <a:gdLst/>
              <a:ahLst/>
              <a:cxnLst/>
              <a:rect l="l" t="t" r="r" b="b"/>
              <a:pathLst>
                <a:path w="3362" h="12474" extrusionOk="0">
                  <a:moveTo>
                    <a:pt x="0" y="1"/>
                  </a:moveTo>
                  <a:cubicBezTo>
                    <a:pt x="1409" y="1"/>
                    <a:pt x="1393" y="3562"/>
                    <a:pt x="1393" y="3562"/>
                  </a:cubicBezTo>
                  <a:cubicBezTo>
                    <a:pt x="1393" y="3562"/>
                    <a:pt x="1393" y="3562"/>
                    <a:pt x="1393" y="3562"/>
                  </a:cubicBezTo>
                  <a:lnTo>
                    <a:pt x="1393" y="12474"/>
                  </a:lnTo>
                  <a:lnTo>
                    <a:pt x="3362" y="12474"/>
                  </a:lnTo>
                  <a:lnTo>
                    <a:pt x="3362" y="1"/>
                  </a:lnTo>
                  <a:close/>
                </a:path>
              </a:pathLst>
            </a:custGeom>
            <a:solidFill>
              <a:srgbClr val="93A8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9"/>
            <p:cNvSpPr/>
            <p:nvPr/>
          </p:nvSpPr>
          <p:spPr>
            <a:xfrm>
              <a:off x="3598125" y="2871900"/>
              <a:ext cx="84075" cy="311850"/>
            </a:xfrm>
            <a:custGeom>
              <a:avLst/>
              <a:gdLst/>
              <a:ahLst/>
              <a:cxnLst/>
              <a:rect l="l" t="t" r="r" b="b"/>
              <a:pathLst>
                <a:path w="3363" h="12474" extrusionOk="0">
                  <a:moveTo>
                    <a:pt x="0" y="1"/>
                  </a:moveTo>
                  <a:cubicBezTo>
                    <a:pt x="1448" y="1"/>
                    <a:pt x="1393" y="3562"/>
                    <a:pt x="1393" y="3562"/>
                  </a:cubicBezTo>
                  <a:cubicBezTo>
                    <a:pt x="1393" y="3562"/>
                    <a:pt x="1393" y="3562"/>
                    <a:pt x="1393" y="3562"/>
                  </a:cubicBezTo>
                  <a:lnTo>
                    <a:pt x="1393" y="12474"/>
                  </a:lnTo>
                  <a:lnTo>
                    <a:pt x="3362" y="12474"/>
                  </a:lnTo>
                  <a:lnTo>
                    <a:pt x="3362" y="1"/>
                  </a:lnTo>
                  <a:close/>
                </a:path>
              </a:pathLst>
            </a:custGeom>
            <a:solidFill>
              <a:srgbClr val="93A8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9"/>
            <p:cNvSpPr/>
            <p:nvPr/>
          </p:nvSpPr>
          <p:spPr>
            <a:xfrm>
              <a:off x="3932825" y="2871900"/>
              <a:ext cx="63675" cy="11475"/>
            </a:xfrm>
            <a:custGeom>
              <a:avLst/>
              <a:gdLst/>
              <a:ahLst/>
              <a:cxnLst/>
              <a:rect l="l" t="t" r="r" b="b"/>
              <a:pathLst>
                <a:path w="2547" h="459" extrusionOk="0">
                  <a:moveTo>
                    <a:pt x="0" y="1"/>
                  </a:moveTo>
                  <a:lnTo>
                    <a:pt x="0" y="458"/>
                  </a:lnTo>
                  <a:lnTo>
                    <a:pt x="2546" y="458"/>
                  </a:lnTo>
                  <a:lnTo>
                    <a:pt x="2546" y="1"/>
                  </a:lnTo>
                  <a:close/>
                </a:path>
              </a:pathLst>
            </a:custGeom>
            <a:solidFill>
              <a:srgbClr val="889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9"/>
            <p:cNvSpPr/>
            <p:nvPr/>
          </p:nvSpPr>
          <p:spPr>
            <a:xfrm>
              <a:off x="3935300" y="2904225"/>
              <a:ext cx="59700" cy="11475"/>
            </a:xfrm>
            <a:custGeom>
              <a:avLst/>
              <a:gdLst/>
              <a:ahLst/>
              <a:cxnLst/>
              <a:rect l="l" t="t" r="r" b="b"/>
              <a:pathLst>
                <a:path w="2388" h="459" extrusionOk="0">
                  <a:moveTo>
                    <a:pt x="0" y="1"/>
                  </a:moveTo>
                  <a:lnTo>
                    <a:pt x="0" y="458"/>
                  </a:lnTo>
                  <a:lnTo>
                    <a:pt x="2388" y="458"/>
                  </a:lnTo>
                  <a:lnTo>
                    <a:pt x="2388" y="1"/>
                  </a:lnTo>
                  <a:close/>
                </a:path>
              </a:pathLst>
            </a:custGeom>
            <a:solidFill>
              <a:srgbClr val="BFD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9"/>
            <p:cNvSpPr/>
            <p:nvPr/>
          </p:nvSpPr>
          <p:spPr>
            <a:xfrm>
              <a:off x="3936300" y="2883850"/>
              <a:ext cx="57200" cy="21900"/>
            </a:xfrm>
            <a:custGeom>
              <a:avLst/>
              <a:gdLst/>
              <a:ahLst/>
              <a:cxnLst/>
              <a:rect l="l" t="t" r="r" b="b"/>
              <a:pathLst>
                <a:path w="2288" h="876" extrusionOk="0">
                  <a:moveTo>
                    <a:pt x="0" y="0"/>
                  </a:moveTo>
                  <a:lnTo>
                    <a:pt x="0" y="876"/>
                  </a:lnTo>
                  <a:lnTo>
                    <a:pt x="2288" y="876"/>
                  </a:lnTo>
                  <a:lnTo>
                    <a:pt x="2288" y="0"/>
                  </a:lnTo>
                  <a:close/>
                </a:path>
              </a:pathLst>
            </a:custGeom>
            <a:solidFill>
              <a:srgbClr val="ABBC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9"/>
            <p:cNvSpPr/>
            <p:nvPr/>
          </p:nvSpPr>
          <p:spPr>
            <a:xfrm>
              <a:off x="3936300" y="2915675"/>
              <a:ext cx="57200" cy="224325"/>
            </a:xfrm>
            <a:custGeom>
              <a:avLst/>
              <a:gdLst/>
              <a:ahLst/>
              <a:cxnLst/>
              <a:rect l="l" t="t" r="r" b="b"/>
              <a:pathLst>
                <a:path w="2288" h="8973" extrusionOk="0">
                  <a:moveTo>
                    <a:pt x="0" y="0"/>
                  </a:moveTo>
                  <a:lnTo>
                    <a:pt x="0" y="8972"/>
                  </a:lnTo>
                  <a:lnTo>
                    <a:pt x="2288" y="8972"/>
                  </a:lnTo>
                  <a:lnTo>
                    <a:pt x="2288" y="0"/>
                  </a:lnTo>
                  <a:close/>
                </a:path>
              </a:pathLst>
            </a:custGeom>
            <a:solidFill>
              <a:srgbClr val="EAE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9"/>
            <p:cNvSpPr/>
            <p:nvPr/>
          </p:nvSpPr>
          <p:spPr>
            <a:xfrm>
              <a:off x="3946250" y="2923625"/>
              <a:ext cx="6475" cy="206925"/>
            </a:xfrm>
            <a:custGeom>
              <a:avLst/>
              <a:gdLst/>
              <a:ahLst/>
              <a:cxnLst/>
              <a:rect l="l" t="t" r="r" b="b"/>
              <a:pathLst>
                <a:path w="259" h="8277" extrusionOk="0">
                  <a:moveTo>
                    <a:pt x="139" y="1"/>
                  </a:moveTo>
                  <a:cubicBezTo>
                    <a:pt x="60" y="1"/>
                    <a:pt x="0" y="60"/>
                    <a:pt x="0" y="120"/>
                  </a:cubicBezTo>
                  <a:lnTo>
                    <a:pt x="0" y="8157"/>
                  </a:lnTo>
                  <a:cubicBezTo>
                    <a:pt x="0" y="8236"/>
                    <a:pt x="60" y="8276"/>
                    <a:pt x="139" y="8276"/>
                  </a:cubicBezTo>
                  <a:cubicBezTo>
                    <a:pt x="199" y="8276"/>
                    <a:pt x="259" y="8236"/>
                    <a:pt x="259" y="8157"/>
                  </a:cubicBezTo>
                  <a:lnTo>
                    <a:pt x="259" y="120"/>
                  </a:lnTo>
                  <a:cubicBezTo>
                    <a:pt x="259" y="60"/>
                    <a:pt x="199" y="1"/>
                    <a:pt x="139" y="1"/>
                  </a:cubicBez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9"/>
            <p:cNvSpPr/>
            <p:nvPr/>
          </p:nvSpPr>
          <p:spPr>
            <a:xfrm>
              <a:off x="3962150" y="2923625"/>
              <a:ext cx="6000" cy="206925"/>
            </a:xfrm>
            <a:custGeom>
              <a:avLst/>
              <a:gdLst/>
              <a:ahLst/>
              <a:cxnLst/>
              <a:rect l="l" t="t" r="r" b="b"/>
              <a:pathLst>
                <a:path w="240" h="8277" extrusionOk="0">
                  <a:moveTo>
                    <a:pt x="120" y="1"/>
                  </a:moveTo>
                  <a:cubicBezTo>
                    <a:pt x="40" y="1"/>
                    <a:pt x="1" y="60"/>
                    <a:pt x="1" y="120"/>
                  </a:cubicBezTo>
                  <a:lnTo>
                    <a:pt x="1" y="8157"/>
                  </a:lnTo>
                  <a:cubicBezTo>
                    <a:pt x="1" y="8236"/>
                    <a:pt x="40" y="8276"/>
                    <a:pt x="120" y="8276"/>
                  </a:cubicBezTo>
                  <a:cubicBezTo>
                    <a:pt x="200" y="8276"/>
                    <a:pt x="239" y="8236"/>
                    <a:pt x="239" y="8157"/>
                  </a:cubicBezTo>
                  <a:lnTo>
                    <a:pt x="239" y="120"/>
                  </a:lnTo>
                  <a:cubicBezTo>
                    <a:pt x="239" y="60"/>
                    <a:pt x="200" y="1"/>
                    <a:pt x="120" y="1"/>
                  </a:cubicBez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9"/>
            <p:cNvSpPr/>
            <p:nvPr/>
          </p:nvSpPr>
          <p:spPr>
            <a:xfrm>
              <a:off x="3977575" y="2923625"/>
              <a:ext cx="6000" cy="206925"/>
            </a:xfrm>
            <a:custGeom>
              <a:avLst/>
              <a:gdLst/>
              <a:ahLst/>
              <a:cxnLst/>
              <a:rect l="l" t="t" r="r" b="b"/>
              <a:pathLst>
                <a:path w="240" h="8277" extrusionOk="0">
                  <a:moveTo>
                    <a:pt x="120" y="1"/>
                  </a:moveTo>
                  <a:cubicBezTo>
                    <a:pt x="40" y="1"/>
                    <a:pt x="0" y="60"/>
                    <a:pt x="0" y="120"/>
                  </a:cubicBezTo>
                  <a:lnTo>
                    <a:pt x="0" y="8157"/>
                  </a:lnTo>
                  <a:cubicBezTo>
                    <a:pt x="0" y="8236"/>
                    <a:pt x="40" y="8276"/>
                    <a:pt x="120" y="8276"/>
                  </a:cubicBezTo>
                  <a:cubicBezTo>
                    <a:pt x="199" y="8276"/>
                    <a:pt x="239" y="8236"/>
                    <a:pt x="239" y="8157"/>
                  </a:cubicBezTo>
                  <a:lnTo>
                    <a:pt x="239" y="120"/>
                  </a:lnTo>
                  <a:cubicBezTo>
                    <a:pt x="239" y="60"/>
                    <a:pt x="199" y="1"/>
                    <a:pt x="120" y="1"/>
                  </a:cubicBez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9"/>
            <p:cNvSpPr/>
            <p:nvPr/>
          </p:nvSpPr>
          <p:spPr>
            <a:xfrm>
              <a:off x="3930325" y="3169800"/>
              <a:ext cx="68650" cy="13950"/>
            </a:xfrm>
            <a:custGeom>
              <a:avLst/>
              <a:gdLst/>
              <a:ahLst/>
              <a:cxnLst/>
              <a:rect l="l" t="t" r="r" b="b"/>
              <a:pathLst>
                <a:path w="2746" h="558" extrusionOk="0">
                  <a:moveTo>
                    <a:pt x="1" y="1"/>
                  </a:moveTo>
                  <a:lnTo>
                    <a:pt x="1" y="558"/>
                  </a:lnTo>
                  <a:lnTo>
                    <a:pt x="2746" y="558"/>
                  </a:lnTo>
                  <a:lnTo>
                    <a:pt x="2746" y="1"/>
                  </a:ln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9"/>
            <p:cNvSpPr/>
            <p:nvPr/>
          </p:nvSpPr>
          <p:spPr>
            <a:xfrm>
              <a:off x="3935300" y="3137475"/>
              <a:ext cx="59700" cy="10975"/>
            </a:xfrm>
            <a:custGeom>
              <a:avLst/>
              <a:gdLst/>
              <a:ahLst/>
              <a:cxnLst/>
              <a:rect l="l" t="t" r="r" b="b"/>
              <a:pathLst>
                <a:path w="2388" h="439" extrusionOk="0">
                  <a:moveTo>
                    <a:pt x="0" y="1"/>
                  </a:moveTo>
                  <a:lnTo>
                    <a:pt x="0" y="438"/>
                  </a:lnTo>
                  <a:lnTo>
                    <a:pt x="2388" y="438"/>
                  </a:lnTo>
                  <a:lnTo>
                    <a:pt x="2388" y="1"/>
                  </a:lnTo>
                  <a:close/>
                </a:path>
              </a:pathLst>
            </a:custGeom>
            <a:solidFill>
              <a:srgbClr val="BFD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9"/>
            <p:cNvSpPr/>
            <p:nvPr/>
          </p:nvSpPr>
          <p:spPr>
            <a:xfrm>
              <a:off x="3936300" y="3148925"/>
              <a:ext cx="57200" cy="21400"/>
            </a:xfrm>
            <a:custGeom>
              <a:avLst/>
              <a:gdLst/>
              <a:ahLst/>
              <a:cxnLst/>
              <a:rect l="l" t="t" r="r" b="b"/>
              <a:pathLst>
                <a:path w="2288" h="856" extrusionOk="0">
                  <a:moveTo>
                    <a:pt x="0" y="0"/>
                  </a:moveTo>
                  <a:lnTo>
                    <a:pt x="0" y="856"/>
                  </a:lnTo>
                  <a:lnTo>
                    <a:pt x="2288" y="856"/>
                  </a:lnTo>
                  <a:lnTo>
                    <a:pt x="2288" y="0"/>
                  </a:lnTo>
                  <a:close/>
                </a:path>
              </a:pathLst>
            </a:custGeom>
            <a:solidFill>
              <a:srgbClr val="ABBC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9"/>
            <p:cNvSpPr/>
            <p:nvPr/>
          </p:nvSpPr>
          <p:spPr>
            <a:xfrm>
              <a:off x="3809475" y="2871900"/>
              <a:ext cx="64175" cy="11475"/>
            </a:xfrm>
            <a:custGeom>
              <a:avLst/>
              <a:gdLst/>
              <a:ahLst/>
              <a:cxnLst/>
              <a:rect l="l" t="t" r="r" b="b"/>
              <a:pathLst>
                <a:path w="2567" h="459" extrusionOk="0">
                  <a:moveTo>
                    <a:pt x="1" y="1"/>
                  </a:moveTo>
                  <a:lnTo>
                    <a:pt x="1" y="458"/>
                  </a:lnTo>
                  <a:lnTo>
                    <a:pt x="2567" y="458"/>
                  </a:lnTo>
                  <a:lnTo>
                    <a:pt x="2567" y="1"/>
                  </a:lnTo>
                  <a:close/>
                </a:path>
              </a:pathLst>
            </a:custGeom>
            <a:solidFill>
              <a:srgbClr val="889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9"/>
            <p:cNvSpPr/>
            <p:nvPr/>
          </p:nvSpPr>
          <p:spPr>
            <a:xfrm>
              <a:off x="3811975" y="2904225"/>
              <a:ext cx="59700" cy="11475"/>
            </a:xfrm>
            <a:custGeom>
              <a:avLst/>
              <a:gdLst/>
              <a:ahLst/>
              <a:cxnLst/>
              <a:rect l="l" t="t" r="r" b="b"/>
              <a:pathLst>
                <a:path w="2388" h="459" extrusionOk="0">
                  <a:moveTo>
                    <a:pt x="0" y="1"/>
                  </a:moveTo>
                  <a:lnTo>
                    <a:pt x="0" y="458"/>
                  </a:lnTo>
                  <a:lnTo>
                    <a:pt x="2387" y="458"/>
                  </a:lnTo>
                  <a:lnTo>
                    <a:pt x="2387" y="1"/>
                  </a:lnTo>
                  <a:close/>
                </a:path>
              </a:pathLst>
            </a:custGeom>
            <a:solidFill>
              <a:srgbClr val="BFD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9"/>
            <p:cNvSpPr/>
            <p:nvPr/>
          </p:nvSpPr>
          <p:spPr>
            <a:xfrm>
              <a:off x="3813450" y="2883850"/>
              <a:ext cx="57225" cy="21900"/>
            </a:xfrm>
            <a:custGeom>
              <a:avLst/>
              <a:gdLst/>
              <a:ahLst/>
              <a:cxnLst/>
              <a:rect l="l" t="t" r="r" b="b"/>
              <a:pathLst>
                <a:path w="2289" h="876" extrusionOk="0">
                  <a:moveTo>
                    <a:pt x="1" y="0"/>
                  </a:moveTo>
                  <a:lnTo>
                    <a:pt x="1" y="876"/>
                  </a:lnTo>
                  <a:lnTo>
                    <a:pt x="2288" y="876"/>
                  </a:lnTo>
                  <a:lnTo>
                    <a:pt x="2288" y="0"/>
                  </a:lnTo>
                  <a:close/>
                </a:path>
              </a:pathLst>
            </a:custGeom>
            <a:solidFill>
              <a:srgbClr val="ABBC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9"/>
            <p:cNvSpPr/>
            <p:nvPr/>
          </p:nvSpPr>
          <p:spPr>
            <a:xfrm>
              <a:off x="3813450" y="2915675"/>
              <a:ext cx="57225" cy="224325"/>
            </a:xfrm>
            <a:custGeom>
              <a:avLst/>
              <a:gdLst/>
              <a:ahLst/>
              <a:cxnLst/>
              <a:rect l="l" t="t" r="r" b="b"/>
              <a:pathLst>
                <a:path w="2289" h="8973" extrusionOk="0">
                  <a:moveTo>
                    <a:pt x="1" y="0"/>
                  </a:moveTo>
                  <a:lnTo>
                    <a:pt x="1" y="8972"/>
                  </a:lnTo>
                  <a:lnTo>
                    <a:pt x="2288" y="8972"/>
                  </a:lnTo>
                  <a:lnTo>
                    <a:pt x="2288" y="0"/>
                  </a:lnTo>
                  <a:close/>
                </a:path>
              </a:pathLst>
            </a:custGeom>
            <a:solidFill>
              <a:srgbClr val="EAE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9"/>
            <p:cNvSpPr/>
            <p:nvPr/>
          </p:nvSpPr>
          <p:spPr>
            <a:xfrm>
              <a:off x="3823400" y="2923625"/>
              <a:ext cx="6000" cy="206925"/>
            </a:xfrm>
            <a:custGeom>
              <a:avLst/>
              <a:gdLst/>
              <a:ahLst/>
              <a:cxnLst/>
              <a:rect l="l" t="t" r="r" b="b"/>
              <a:pathLst>
                <a:path w="240" h="8277" extrusionOk="0">
                  <a:moveTo>
                    <a:pt x="120" y="1"/>
                  </a:moveTo>
                  <a:cubicBezTo>
                    <a:pt x="40" y="1"/>
                    <a:pt x="1" y="60"/>
                    <a:pt x="1" y="120"/>
                  </a:cubicBezTo>
                  <a:lnTo>
                    <a:pt x="1" y="8157"/>
                  </a:lnTo>
                  <a:cubicBezTo>
                    <a:pt x="1" y="8236"/>
                    <a:pt x="40" y="8276"/>
                    <a:pt x="120" y="8276"/>
                  </a:cubicBezTo>
                  <a:cubicBezTo>
                    <a:pt x="200" y="8276"/>
                    <a:pt x="239" y="8236"/>
                    <a:pt x="239" y="8157"/>
                  </a:cubicBezTo>
                  <a:lnTo>
                    <a:pt x="239" y="120"/>
                  </a:lnTo>
                  <a:cubicBezTo>
                    <a:pt x="239" y="60"/>
                    <a:pt x="200" y="1"/>
                    <a:pt x="120" y="1"/>
                  </a:cubicBez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9"/>
            <p:cNvSpPr/>
            <p:nvPr/>
          </p:nvSpPr>
          <p:spPr>
            <a:xfrm>
              <a:off x="3838825" y="2923625"/>
              <a:ext cx="6475" cy="206925"/>
            </a:xfrm>
            <a:custGeom>
              <a:avLst/>
              <a:gdLst/>
              <a:ahLst/>
              <a:cxnLst/>
              <a:rect l="l" t="t" r="r" b="b"/>
              <a:pathLst>
                <a:path w="259" h="8277" extrusionOk="0">
                  <a:moveTo>
                    <a:pt x="120" y="1"/>
                  </a:moveTo>
                  <a:cubicBezTo>
                    <a:pt x="40" y="1"/>
                    <a:pt x="0" y="60"/>
                    <a:pt x="0" y="120"/>
                  </a:cubicBezTo>
                  <a:lnTo>
                    <a:pt x="0" y="8157"/>
                  </a:lnTo>
                  <a:cubicBezTo>
                    <a:pt x="0" y="8236"/>
                    <a:pt x="40" y="8276"/>
                    <a:pt x="120" y="8276"/>
                  </a:cubicBezTo>
                  <a:cubicBezTo>
                    <a:pt x="199" y="8276"/>
                    <a:pt x="259" y="8236"/>
                    <a:pt x="259" y="8157"/>
                  </a:cubicBezTo>
                  <a:lnTo>
                    <a:pt x="259" y="120"/>
                  </a:lnTo>
                  <a:cubicBezTo>
                    <a:pt x="259" y="60"/>
                    <a:pt x="199" y="1"/>
                    <a:pt x="120" y="1"/>
                  </a:cubicBez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9"/>
            <p:cNvSpPr/>
            <p:nvPr/>
          </p:nvSpPr>
          <p:spPr>
            <a:xfrm>
              <a:off x="3854225" y="2923625"/>
              <a:ext cx="6500" cy="206925"/>
            </a:xfrm>
            <a:custGeom>
              <a:avLst/>
              <a:gdLst/>
              <a:ahLst/>
              <a:cxnLst/>
              <a:rect l="l" t="t" r="r" b="b"/>
              <a:pathLst>
                <a:path w="260" h="8277" extrusionOk="0">
                  <a:moveTo>
                    <a:pt x="140" y="1"/>
                  </a:moveTo>
                  <a:cubicBezTo>
                    <a:pt x="61" y="1"/>
                    <a:pt x="1" y="60"/>
                    <a:pt x="1" y="120"/>
                  </a:cubicBezTo>
                  <a:lnTo>
                    <a:pt x="1" y="8157"/>
                  </a:lnTo>
                  <a:cubicBezTo>
                    <a:pt x="1" y="8236"/>
                    <a:pt x="61" y="8276"/>
                    <a:pt x="140" y="8276"/>
                  </a:cubicBezTo>
                  <a:cubicBezTo>
                    <a:pt x="200" y="8276"/>
                    <a:pt x="260" y="8236"/>
                    <a:pt x="260" y="8157"/>
                  </a:cubicBezTo>
                  <a:lnTo>
                    <a:pt x="260" y="120"/>
                  </a:lnTo>
                  <a:cubicBezTo>
                    <a:pt x="260" y="60"/>
                    <a:pt x="200" y="1"/>
                    <a:pt x="140" y="1"/>
                  </a:cubicBez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9"/>
            <p:cNvSpPr/>
            <p:nvPr/>
          </p:nvSpPr>
          <p:spPr>
            <a:xfrm>
              <a:off x="3807975" y="3169800"/>
              <a:ext cx="68675" cy="13950"/>
            </a:xfrm>
            <a:custGeom>
              <a:avLst/>
              <a:gdLst/>
              <a:ahLst/>
              <a:cxnLst/>
              <a:rect l="l" t="t" r="r" b="b"/>
              <a:pathLst>
                <a:path w="2747" h="558" extrusionOk="0">
                  <a:moveTo>
                    <a:pt x="1" y="1"/>
                  </a:moveTo>
                  <a:lnTo>
                    <a:pt x="1" y="558"/>
                  </a:lnTo>
                  <a:lnTo>
                    <a:pt x="2746" y="558"/>
                  </a:lnTo>
                  <a:lnTo>
                    <a:pt x="2746" y="1"/>
                  </a:ln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9"/>
            <p:cNvSpPr/>
            <p:nvPr/>
          </p:nvSpPr>
          <p:spPr>
            <a:xfrm>
              <a:off x="3811975" y="3137475"/>
              <a:ext cx="59700" cy="10975"/>
            </a:xfrm>
            <a:custGeom>
              <a:avLst/>
              <a:gdLst/>
              <a:ahLst/>
              <a:cxnLst/>
              <a:rect l="l" t="t" r="r" b="b"/>
              <a:pathLst>
                <a:path w="2388" h="439" extrusionOk="0">
                  <a:moveTo>
                    <a:pt x="0" y="1"/>
                  </a:moveTo>
                  <a:lnTo>
                    <a:pt x="0" y="438"/>
                  </a:lnTo>
                  <a:lnTo>
                    <a:pt x="2387" y="438"/>
                  </a:lnTo>
                  <a:lnTo>
                    <a:pt x="2387" y="1"/>
                  </a:lnTo>
                  <a:close/>
                </a:path>
              </a:pathLst>
            </a:custGeom>
            <a:solidFill>
              <a:srgbClr val="BFD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9"/>
            <p:cNvSpPr/>
            <p:nvPr/>
          </p:nvSpPr>
          <p:spPr>
            <a:xfrm>
              <a:off x="3813450" y="3148925"/>
              <a:ext cx="57225" cy="21400"/>
            </a:xfrm>
            <a:custGeom>
              <a:avLst/>
              <a:gdLst/>
              <a:ahLst/>
              <a:cxnLst/>
              <a:rect l="l" t="t" r="r" b="b"/>
              <a:pathLst>
                <a:path w="2289" h="856" extrusionOk="0">
                  <a:moveTo>
                    <a:pt x="1" y="0"/>
                  </a:moveTo>
                  <a:lnTo>
                    <a:pt x="1" y="856"/>
                  </a:lnTo>
                  <a:lnTo>
                    <a:pt x="2288" y="856"/>
                  </a:lnTo>
                  <a:lnTo>
                    <a:pt x="2288" y="0"/>
                  </a:lnTo>
                  <a:close/>
                </a:path>
              </a:pathLst>
            </a:custGeom>
            <a:solidFill>
              <a:srgbClr val="ABBC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9"/>
            <p:cNvSpPr/>
            <p:nvPr/>
          </p:nvSpPr>
          <p:spPr>
            <a:xfrm>
              <a:off x="3653325" y="2871900"/>
              <a:ext cx="64175" cy="11475"/>
            </a:xfrm>
            <a:custGeom>
              <a:avLst/>
              <a:gdLst/>
              <a:ahLst/>
              <a:cxnLst/>
              <a:rect l="l" t="t" r="r" b="b"/>
              <a:pathLst>
                <a:path w="2567" h="459" extrusionOk="0">
                  <a:moveTo>
                    <a:pt x="0" y="1"/>
                  </a:moveTo>
                  <a:lnTo>
                    <a:pt x="0" y="458"/>
                  </a:lnTo>
                  <a:lnTo>
                    <a:pt x="2566" y="458"/>
                  </a:lnTo>
                  <a:lnTo>
                    <a:pt x="2566" y="1"/>
                  </a:lnTo>
                  <a:close/>
                </a:path>
              </a:pathLst>
            </a:custGeom>
            <a:solidFill>
              <a:srgbClr val="889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9"/>
            <p:cNvSpPr/>
            <p:nvPr/>
          </p:nvSpPr>
          <p:spPr>
            <a:xfrm>
              <a:off x="3655800" y="2904225"/>
              <a:ext cx="59700" cy="11475"/>
            </a:xfrm>
            <a:custGeom>
              <a:avLst/>
              <a:gdLst/>
              <a:ahLst/>
              <a:cxnLst/>
              <a:rect l="l" t="t" r="r" b="b"/>
              <a:pathLst>
                <a:path w="2388" h="459" extrusionOk="0">
                  <a:moveTo>
                    <a:pt x="1" y="1"/>
                  </a:moveTo>
                  <a:lnTo>
                    <a:pt x="1" y="458"/>
                  </a:lnTo>
                  <a:lnTo>
                    <a:pt x="2388" y="458"/>
                  </a:lnTo>
                  <a:lnTo>
                    <a:pt x="2388" y="1"/>
                  </a:lnTo>
                  <a:close/>
                </a:path>
              </a:pathLst>
            </a:custGeom>
            <a:solidFill>
              <a:srgbClr val="BFD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9"/>
            <p:cNvSpPr/>
            <p:nvPr/>
          </p:nvSpPr>
          <p:spPr>
            <a:xfrm>
              <a:off x="3657300" y="2883850"/>
              <a:ext cx="57225" cy="21900"/>
            </a:xfrm>
            <a:custGeom>
              <a:avLst/>
              <a:gdLst/>
              <a:ahLst/>
              <a:cxnLst/>
              <a:rect l="l" t="t" r="r" b="b"/>
              <a:pathLst>
                <a:path w="2289" h="876" extrusionOk="0">
                  <a:moveTo>
                    <a:pt x="0" y="0"/>
                  </a:moveTo>
                  <a:lnTo>
                    <a:pt x="0" y="876"/>
                  </a:lnTo>
                  <a:lnTo>
                    <a:pt x="2288" y="876"/>
                  </a:lnTo>
                  <a:lnTo>
                    <a:pt x="2288" y="0"/>
                  </a:lnTo>
                  <a:close/>
                </a:path>
              </a:pathLst>
            </a:custGeom>
            <a:solidFill>
              <a:srgbClr val="ABBC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9"/>
            <p:cNvSpPr/>
            <p:nvPr/>
          </p:nvSpPr>
          <p:spPr>
            <a:xfrm>
              <a:off x="3657300" y="2915675"/>
              <a:ext cx="57225" cy="224325"/>
            </a:xfrm>
            <a:custGeom>
              <a:avLst/>
              <a:gdLst/>
              <a:ahLst/>
              <a:cxnLst/>
              <a:rect l="l" t="t" r="r" b="b"/>
              <a:pathLst>
                <a:path w="2289" h="8973" extrusionOk="0">
                  <a:moveTo>
                    <a:pt x="0" y="0"/>
                  </a:moveTo>
                  <a:lnTo>
                    <a:pt x="0" y="8972"/>
                  </a:lnTo>
                  <a:lnTo>
                    <a:pt x="2288" y="8972"/>
                  </a:lnTo>
                  <a:lnTo>
                    <a:pt x="2288" y="0"/>
                  </a:lnTo>
                  <a:close/>
                </a:path>
              </a:pathLst>
            </a:custGeom>
            <a:solidFill>
              <a:srgbClr val="EAE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9"/>
            <p:cNvSpPr/>
            <p:nvPr/>
          </p:nvSpPr>
          <p:spPr>
            <a:xfrm>
              <a:off x="3667250" y="2923625"/>
              <a:ext cx="6475" cy="206925"/>
            </a:xfrm>
            <a:custGeom>
              <a:avLst/>
              <a:gdLst/>
              <a:ahLst/>
              <a:cxnLst/>
              <a:rect l="l" t="t" r="r" b="b"/>
              <a:pathLst>
                <a:path w="259" h="8277" extrusionOk="0">
                  <a:moveTo>
                    <a:pt x="120" y="1"/>
                  </a:moveTo>
                  <a:cubicBezTo>
                    <a:pt x="60" y="1"/>
                    <a:pt x="0" y="60"/>
                    <a:pt x="0" y="120"/>
                  </a:cubicBezTo>
                  <a:lnTo>
                    <a:pt x="0" y="8157"/>
                  </a:lnTo>
                  <a:cubicBezTo>
                    <a:pt x="0" y="8236"/>
                    <a:pt x="60" y="8276"/>
                    <a:pt x="120" y="8276"/>
                  </a:cubicBezTo>
                  <a:cubicBezTo>
                    <a:pt x="199" y="8276"/>
                    <a:pt x="259" y="8236"/>
                    <a:pt x="259" y="8157"/>
                  </a:cubicBezTo>
                  <a:lnTo>
                    <a:pt x="259" y="120"/>
                  </a:lnTo>
                  <a:cubicBezTo>
                    <a:pt x="259" y="60"/>
                    <a:pt x="199" y="1"/>
                    <a:pt x="120" y="1"/>
                  </a:cubicBez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9"/>
            <p:cNvSpPr/>
            <p:nvPr/>
          </p:nvSpPr>
          <p:spPr>
            <a:xfrm>
              <a:off x="3682650" y="2923625"/>
              <a:ext cx="6500" cy="206925"/>
            </a:xfrm>
            <a:custGeom>
              <a:avLst/>
              <a:gdLst/>
              <a:ahLst/>
              <a:cxnLst/>
              <a:rect l="l" t="t" r="r" b="b"/>
              <a:pathLst>
                <a:path w="260" h="8277" extrusionOk="0">
                  <a:moveTo>
                    <a:pt x="140" y="1"/>
                  </a:moveTo>
                  <a:cubicBezTo>
                    <a:pt x="61" y="1"/>
                    <a:pt x="1" y="60"/>
                    <a:pt x="1" y="120"/>
                  </a:cubicBezTo>
                  <a:lnTo>
                    <a:pt x="1" y="8157"/>
                  </a:lnTo>
                  <a:cubicBezTo>
                    <a:pt x="1" y="8236"/>
                    <a:pt x="61" y="8276"/>
                    <a:pt x="140" y="8276"/>
                  </a:cubicBezTo>
                  <a:cubicBezTo>
                    <a:pt x="200" y="8276"/>
                    <a:pt x="260" y="8236"/>
                    <a:pt x="260" y="8157"/>
                  </a:cubicBezTo>
                  <a:lnTo>
                    <a:pt x="260" y="120"/>
                  </a:lnTo>
                  <a:cubicBezTo>
                    <a:pt x="260" y="60"/>
                    <a:pt x="200" y="1"/>
                    <a:pt x="140" y="1"/>
                  </a:cubicBez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9"/>
            <p:cNvSpPr/>
            <p:nvPr/>
          </p:nvSpPr>
          <p:spPr>
            <a:xfrm>
              <a:off x="3698575" y="2923625"/>
              <a:ext cx="6000" cy="206925"/>
            </a:xfrm>
            <a:custGeom>
              <a:avLst/>
              <a:gdLst/>
              <a:ahLst/>
              <a:cxnLst/>
              <a:rect l="l" t="t" r="r" b="b"/>
              <a:pathLst>
                <a:path w="240" h="8277" extrusionOk="0">
                  <a:moveTo>
                    <a:pt x="120" y="1"/>
                  </a:moveTo>
                  <a:cubicBezTo>
                    <a:pt x="40" y="1"/>
                    <a:pt x="1" y="60"/>
                    <a:pt x="1" y="120"/>
                  </a:cubicBezTo>
                  <a:lnTo>
                    <a:pt x="1" y="8157"/>
                  </a:lnTo>
                  <a:cubicBezTo>
                    <a:pt x="1" y="8236"/>
                    <a:pt x="40" y="8276"/>
                    <a:pt x="120" y="8276"/>
                  </a:cubicBezTo>
                  <a:cubicBezTo>
                    <a:pt x="199" y="8276"/>
                    <a:pt x="239" y="8236"/>
                    <a:pt x="239" y="8157"/>
                  </a:cubicBezTo>
                  <a:lnTo>
                    <a:pt x="239" y="120"/>
                  </a:lnTo>
                  <a:cubicBezTo>
                    <a:pt x="239" y="60"/>
                    <a:pt x="199" y="1"/>
                    <a:pt x="120" y="1"/>
                  </a:cubicBez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9"/>
            <p:cNvSpPr/>
            <p:nvPr/>
          </p:nvSpPr>
          <p:spPr>
            <a:xfrm>
              <a:off x="3651825" y="3169800"/>
              <a:ext cx="69150" cy="13950"/>
            </a:xfrm>
            <a:custGeom>
              <a:avLst/>
              <a:gdLst/>
              <a:ahLst/>
              <a:cxnLst/>
              <a:rect l="l" t="t" r="r" b="b"/>
              <a:pathLst>
                <a:path w="2766" h="558" extrusionOk="0">
                  <a:moveTo>
                    <a:pt x="1" y="1"/>
                  </a:moveTo>
                  <a:lnTo>
                    <a:pt x="1" y="558"/>
                  </a:lnTo>
                  <a:lnTo>
                    <a:pt x="2766" y="558"/>
                  </a:lnTo>
                  <a:lnTo>
                    <a:pt x="2766" y="1"/>
                  </a:ln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9"/>
            <p:cNvSpPr/>
            <p:nvPr/>
          </p:nvSpPr>
          <p:spPr>
            <a:xfrm>
              <a:off x="3655800" y="3137475"/>
              <a:ext cx="59700" cy="10975"/>
            </a:xfrm>
            <a:custGeom>
              <a:avLst/>
              <a:gdLst/>
              <a:ahLst/>
              <a:cxnLst/>
              <a:rect l="l" t="t" r="r" b="b"/>
              <a:pathLst>
                <a:path w="2388" h="439" extrusionOk="0">
                  <a:moveTo>
                    <a:pt x="1" y="1"/>
                  </a:moveTo>
                  <a:lnTo>
                    <a:pt x="1" y="438"/>
                  </a:lnTo>
                  <a:lnTo>
                    <a:pt x="2388" y="438"/>
                  </a:lnTo>
                  <a:lnTo>
                    <a:pt x="2388" y="1"/>
                  </a:lnTo>
                  <a:close/>
                </a:path>
              </a:pathLst>
            </a:custGeom>
            <a:solidFill>
              <a:srgbClr val="BFD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9"/>
            <p:cNvSpPr/>
            <p:nvPr/>
          </p:nvSpPr>
          <p:spPr>
            <a:xfrm>
              <a:off x="3657300" y="3148925"/>
              <a:ext cx="57225" cy="21400"/>
            </a:xfrm>
            <a:custGeom>
              <a:avLst/>
              <a:gdLst/>
              <a:ahLst/>
              <a:cxnLst/>
              <a:rect l="l" t="t" r="r" b="b"/>
              <a:pathLst>
                <a:path w="2289" h="856" extrusionOk="0">
                  <a:moveTo>
                    <a:pt x="0" y="0"/>
                  </a:moveTo>
                  <a:lnTo>
                    <a:pt x="0" y="856"/>
                  </a:lnTo>
                  <a:lnTo>
                    <a:pt x="2288" y="856"/>
                  </a:lnTo>
                  <a:lnTo>
                    <a:pt x="2288" y="0"/>
                  </a:lnTo>
                  <a:close/>
                </a:path>
              </a:pathLst>
            </a:custGeom>
            <a:solidFill>
              <a:srgbClr val="ABBC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9"/>
            <p:cNvSpPr/>
            <p:nvPr/>
          </p:nvSpPr>
          <p:spPr>
            <a:xfrm>
              <a:off x="3530975" y="2871900"/>
              <a:ext cx="64175" cy="11475"/>
            </a:xfrm>
            <a:custGeom>
              <a:avLst/>
              <a:gdLst/>
              <a:ahLst/>
              <a:cxnLst/>
              <a:rect l="l" t="t" r="r" b="b"/>
              <a:pathLst>
                <a:path w="2567" h="459" extrusionOk="0">
                  <a:moveTo>
                    <a:pt x="1" y="1"/>
                  </a:moveTo>
                  <a:lnTo>
                    <a:pt x="1" y="458"/>
                  </a:lnTo>
                  <a:lnTo>
                    <a:pt x="2567" y="458"/>
                  </a:lnTo>
                  <a:lnTo>
                    <a:pt x="2567" y="1"/>
                  </a:lnTo>
                  <a:close/>
                </a:path>
              </a:pathLst>
            </a:custGeom>
            <a:solidFill>
              <a:srgbClr val="889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9"/>
            <p:cNvSpPr/>
            <p:nvPr/>
          </p:nvSpPr>
          <p:spPr>
            <a:xfrm>
              <a:off x="3532975" y="2904225"/>
              <a:ext cx="59700" cy="11475"/>
            </a:xfrm>
            <a:custGeom>
              <a:avLst/>
              <a:gdLst/>
              <a:ahLst/>
              <a:cxnLst/>
              <a:rect l="l" t="t" r="r" b="b"/>
              <a:pathLst>
                <a:path w="2388" h="459" extrusionOk="0">
                  <a:moveTo>
                    <a:pt x="0" y="1"/>
                  </a:moveTo>
                  <a:lnTo>
                    <a:pt x="0" y="458"/>
                  </a:lnTo>
                  <a:lnTo>
                    <a:pt x="2387" y="458"/>
                  </a:lnTo>
                  <a:lnTo>
                    <a:pt x="2387" y="1"/>
                  </a:lnTo>
                  <a:close/>
                </a:path>
              </a:pathLst>
            </a:custGeom>
            <a:solidFill>
              <a:srgbClr val="BFD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9"/>
            <p:cNvSpPr/>
            <p:nvPr/>
          </p:nvSpPr>
          <p:spPr>
            <a:xfrm>
              <a:off x="3533975" y="2883850"/>
              <a:ext cx="57200" cy="21900"/>
            </a:xfrm>
            <a:custGeom>
              <a:avLst/>
              <a:gdLst/>
              <a:ahLst/>
              <a:cxnLst/>
              <a:rect l="l" t="t" r="r" b="b"/>
              <a:pathLst>
                <a:path w="2288" h="876" extrusionOk="0">
                  <a:moveTo>
                    <a:pt x="0" y="0"/>
                  </a:moveTo>
                  <a:lnTo>
                    <a:pt x="0" y="876"/>
                  </a:lnTo>
                  <a:lnTo>
                    <a:pt x="2288" y="876"/>
                  </a:lnTo>
                  <a:lnTo>
                    <a:pt x="2288" y="0"/>
                  </a:lnTo>
                  <a:close/>
                </a:path>
              </a:pathLst>
            </a:custGeom>
            <a:solidFill>
              <a:srgbClr val="ABBC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9"/>
            <p:cNvSpPr/>
            <p:nvPr/>
          </p:nvSpPr>
          <p:spPr>
            <a:xfrm>
              <a:off x="3533975" y="2915675"/>
              <a:ext cx="57200" cy="224325"/>
            </a:xfrm>
            <a:custGeom>
              <a:avLst/>
              <a:gdLst/>
              <a:ahLst/>
              <a:cxnLst/>
              <a:rect l="l" t="t" r="r" b="b"/>
              <a:pathLst>
                <a:path w="2288" h="8973" extrusionOk="0">
                  <a:moveTo>
                    <a:pt x="0" y="0"/>
                  </a:moveTo>
                  <a:lnTo>
                    <a:pt x="0" y="8972"/>
                  </a:lnTo>
                  <a:lnTo>
                    <a:pt x="2288" y="8972"/>
                  </a:lnTo>
                  <a:lnTo>
                    <a:pt x="2288" y="0"/>
                  </a:lnTo>
                  <a:close/>
                </a:path>
              </a:pathLst>
            </a:custGeom>
            <a:solidFill>
              <a:srgbClr val="EAE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9"/>
            <p:cNvSpPr/>
            <p:nvPr/>
          </p:nvSpPr>
          <p:spPr>
            <a:xfrm>
              <a:off x="3544900" y="2923625"/>
              <a:ext cx="6000" cy="206925"/>
            </a:xfrm>
            <a:custGeom>
              <a:avLst/>
              <a:gdLst/>
              <a:ahLst/>
              <a:cxnLst/>
              <a:rect l="l" t="t" r="r" b="b"/>
              <a:pathLst>
                <a:path w="240" h="8277" extrusionOk="0">
                  <a:moveTo>
                    <a:pt x="120" y="1"/>
                  </a:moveTo>
                  <a:cubicBezTo>
                    <a:pt x="40" y="1"/>
                    <a:pt x="1" y="60"/>
                    <a:pt x="1" y="120"/>
                  </a:cubicBezTo>
                  <a:lnTo>
                    <a:pt x="1" y="8157"/>
                  </a:lnTo>
                  <a:cubicBezTo>
                    <a:pt x="1" y="8236"/>
                    <a:pt x="40" y="8276"/>
                    <a:pt x="120" y="8276"/>
                  </a:cubicBezTo>
                  <a:cubicBezTo>
                    <a:pt x="200" y="8276"/>
                    <a:pt x="239" y="8236"/>
                    <a:pt x="239" y="8157"/>
                  </a:cubicBezTo>
                  <a:lnTo>
                    <a:pt x="239" y="120"/>
                  </a:lnTo>
                  <a:cubicBezTo>
                    <a:pt x="239" y="60"/>
                    <a:pt x="200" y="1"/>
                    <a:pt x="120" y="1"/>
                  </a:cubicBez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9"/>
            <p:cNvSpPr/>
            <p:nvPr/>
          </p:nvSpPr>
          <p:spPr>
            <a:xfrm>
              <a:off x="3559825" y="2923625"/>
              <a:ext cx="6000" cy="206925"/>
            </a:xfrm>
            <a:custGeom>
              <a:avLst/>
              <a:gdLst/>
              <a:ahLst/>
              <a:cxnLst/>
              <a:rect l="l" t="t" r="r" b="b"/>
              <a:pathLst>
                <a:path w="240" h="8277" extrusionOk="0">
                  <a:moveTo>
                    <a:pt x="120" y="1"/>
                  </a:moveTo>
                  <a:cubicBezTo>
                    <a:pt x="40" y="1"/>
                    <a:pt x="0" y="60"/>
                    <a:pt x="0" y="120"/>
                  </a:cubicBezTo>
                  <a:lnTo>
                    <a:pt x="0" y="8157"/>
                  </a:lnTo>
                  <a:cubicBezTo>
                    <a:pt x="0" y="8236"/>
                    <a:pt x="40" y="8276"/>
                    <a:pt x="120" y="8276"/>
                  </a:cubicBezTo>
                  <a:cubicBezTo>
                    <a:pt x="199" y="8276"/>
                    <a:pt x="239" y="8236"/>
                    <a:pt x="239" y="8157"/>
                  </a:cubicBezTo>
                  <a:lnTo>
                    <a:pt x="239" y="120"/>
                  </a:lnTo>
                  <a:cubicBezTo>
                    <a:pt x="239" y="60"/>
                    <a:pt x="199" y="1"/>
                    <a:pt x="120" y="1"/>
                  </a:cubicBez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9"/>
            <p:cNvSpPr/>
            <p:nvPr/>
          </p:nvSpPr>
          <p:spPr>
            <a:xfrm>
              <a:off x="3575250" y="2923625"/>
              <a:ext cx="6475" cy="206925"/>
            </a:xfrm>
            <a:custGeom>
              <a:avLst/>
              <a:gdLst/>
              <a:ahLst/>
              <a:cxnLst/>
              <a:rect l="l" t="t" r="r" b="b"/>
              <a:pathLst>
                <a:path w="259" h="8277" extrusionOk="0">
                  <a:moveTo>
                    <a:pt x="120" y="1"/>
                  </a:moveTo>
                  <a:cubicBezTo>
                    <a:pt x="60" y="1"/>
                    <a:pt x="0" y="60"/>
                    <a:pt x="0" y="120"/>
                  </a:cubicBezTo>
                  <a:lnTo>
                    <a:pt x="0" y="8157"/>
                  </a:lnTo>
                  <a:cubicBezTo>
                    <a:pt x="0" y="8236"/>
                    <a:pt x="60" y="8276"/>
                    <a:pt x="120" y="8276"/>
                  </a:cubicBezTo>
                  <a:cubicBezTo>
                    <a:pt x="199" y="8276"/>
                    <a:pt x="259" y="8236"/>
                    <a:pt x="259" y="8157"/>
                  </a:cubicBezTo>
                  <a:lnTo>
                    <a:pt x="259" y="120"/>
                  </a:lnTo>
                  <a:cubicBezTo>
                    <a:pt x="259" y="60"/>
                    <a:pt x="199" y="1"/>
                    <a:pt x="120" y="1"/>
                  </a:cubicBez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9"/>
            <p:cNvSpPr/>
            <p:nvPr/>
          </p:nvSpPr>
          <p:spPr>
            <a:xfrm>
              <a:off x="3528500" y="3169800"/>
              <a:ext cx="69150" cy="13950"/>
            </a:xfrm>
            <a:custGeom>
              <a:avLst/>
              <a:gdLst/>
              <a:ahLst/>
              <a:cxnLst/>
              <a:rect l="l" t="t" r="r" b="b"/>
              <a:pathLst>
                <a:path w="2766" h="558" extrusionOk="0">
                  <a:moveTo>
                    <a:pt x="0" y="1"/>
                  </a:moveTo>
                  <a:lnTo>
                    <a:pt x="0" y="558"/>
                  </a:lnTo>
                  <a:lnTo>
                    <a:pt x="2765" y="558"/>
                  </a:lnTo>
                  <a:lnTo>
                    <a:pt x="2765" y="1"/>
                  </a:ln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9"/>
            <p:cNvSpPr/>
            <p:nvPr/>
          </p:nvSpPr>
          <p:spPr>
            <a:xfrm>
              <a:off x="3532975" y="3137475"/>
              <a:ext cx="59700" cy="10975"/>
            </a:xfrm>
            <a:custGeom>
              <a:avLst/>
              <a:gdLst/>
              <a:ahLst/>
              <a:cxnLst/>
              <a:rect l="l" t="t" r="r" b="b"/>
              <a:pathLst>
                <a:path w="2388" h="439" extrusionOk="0">
                  <a:moveTo>
                    <a:pt x="0" y="1"/>
                  </a:moveTo>
                  <a:lnTo>
                    <a:pt x="0" y="438"/>
                  </a:lnTo>
                  <a:lnTo>
                    <a:pt x="2387" y="438"/>
                  </a:lnTo>
                  <a:lnTo>
                    <a:pt x="2387" y="1"/>
                  </a:lnTo>
                  <a:close/>
                </a:path>
              </a:pathLst>
            </a:custGeom>
            <a:solidFill>
              <a:srgbClr val="BFD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9"/>
            <p:cNvSpPr/>
            <p:nvPr/>
          </p:nvSpPr>
          <p:spPr>
            <a:xfrm>
              <a:off x="3533975" y="3148925"/>
              <a:ext cx="57200" cy="21400"/>
            </a:xfrm>
            <a:custGeom>
              <a:avLst/>
              <a:gdLst/>
              <a:ahLst/>
              <a:cxnLst/>
              <a:rect l="l" t="t" r="r" b="b"/>
              <a:pathLst>
                <a:path w="2288" h="856" extrusionOk="0">
                  <a:moveTo>
                    <a:pt x="0" y="0"/>
                  </a:moveTo>
                  <a:lnTo>
                    <a:pt x="0" y="856"/>
                  </a:lnTo>
                  <a:lnTo>
                    <a:pt x="2288" y="856"/>
                  </a:lnTo>
                  <a:lnTo>
                    <a:pt x="2288" y="0"/>
                  </a:lnTo>
                  <a:close/>
                </a:path>
              </a:pathLst>
            </a:custGeom>
            <a:solidFill>
              <a:srgbClr val="ABBC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9"/>
            <p:cNvSpPr/>
            <p:nvPr/>
          </p:nvSpPr>
          <p:spPr>
            <a:xfrm>
              <a:off x="3532975" y="2855500"/>
              <a:ext cx="462525" cy="16425"/>
            </a:xfrm>
            <a:custGeom>
              <a:avLst/>
              <a:gdLst/>
              <a:ahLst/>
              <a:cxnLst/>
              <a:rect l="l" t="t" r="r" b="b"/>
              <a:pathLst>
                <a:path w="18501" h="657" extrusionOk="0">
                  <a:moveTo>
                    <a:pt x="0" y="0"/>
                  </a:moveTo>
                  <a:lnTo>
                    <a:pt x="0" y="657"/>
                  </a:lnTo>
                  <a:lnTo>
                    <a:pt x="18500" y="657"/>
                  </a:lnTo>
                  <a:lnTo>
                    <a:pt x="18500" y="0"/>
                  </a:lnTo>
                  <a:close/>
                </a:path>
              </a:pathLst>
            </a:custGeom>
            <a:solidFill>
              <a:srgbClr val="BFD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9"/>
            <p:cNvSpPr/>
            <p:nvPr/>
          </p:nvSpPr>
          <p:spPr>
            <a:xfrm>
              <a:off x="3859200" y="2855500"/>
              <a:ext cx="135800" cy="16425"/>
            </a:xfrm>
            <a:custGeom>
              <a:avLst/>
              <a:gdLst/>
              <a:ahLst/>
              <a:cxnLst/>
              <a:rect l="l" t="t" r="r" b="b"/>
              <a:pathLst>
                <a:path w="5432" h="657" extrusionOk="0">
                  <a:moveTo>
                    <a:pt x="1" y="0"/>
                  </a:moveTo>
                  <a:cubicBezTo>
                    <a:pt x="2726" y="100"/>
                    <a:pt x="2826" y="657"/>
                    <a:pt x="2826" y="657"/>
                  </a:cubicBezTo>
                  <a:lnTo>
                    <a:pt x="5432" y="657"/>
                  </a:lnTo>
                  <a:lnTo>
                    <a:pt x="5432" y="0"/>
                  </a:lnTo>
                  <a:close/>
                </a:path>
              </a:pathLst>
            </a:custGeom>
            <a:solidFill>
              <a:srgbClr val="BFD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9"/>
            <p:cNvSpPr/>
            <p:nvPr/>
          </p:nvSpPr>
          <p:spPr>
            <a:xfrm>
              <a:off x="3553850" y="2744100"/>
              <a:ext cx="419775" cy="36825"/>
            </a:xfrm>
            <a:custGeom>
              <a:avLst/>
              <a:gdLst/>
              <a:ahLst/>
              <a:cxnLst/>
              <a:rect l="l" t="t" r="r" b="b"/>
              <a:pathLst>
                <a:path w="16791" h="1473" extrusionOk="0">
                  <a:moveTo>
                    <a:pt x="1" y="0"/>
                  </a:moveTo>
                  <a:lnTo>
                    <a:pt x="1" y="1473"/>
                  </a:lnTo>
                  <a:lnTo>
                    <a:pt x="16790" y="1473"/>
                  </a:lnTo>
                  <a:lnTo>
                    <a:pt x="16790" y="0"/>
                  </a:lnTo>
                  <a:close/>
                </a:path>
              </a:pathLst>
            </a:custGeom>
            <a:solidFill>
              <a:srgbClr val="BFD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9"/>
            <p:cNvSpPr/>
            <p:nvPr/>
          </p:nvSpPr>
          <p:spPr>
            <a:xfrm>
              <a:off x="3930825" y="2744600"/>
              <a:ext cx="42800" cy="36325"/>
            </a:xfrm>
            <a:custGeom>
              <a:avLst/>
              <a:gdLst/>
              <a:ahLst/>
              <a:cxnLst/>
              <a:rect l="l" t="t" r="r" b="b"/>
              <a:pathLst>
                <a:path w="1712" h="1453" extrusionOk="0">
                  <a:moveTo>
                    <a:pt x="0" y="0"/>
                  </a:moveTo>
                  <a:cubicBezTo>
                    <a:pt x="0" y="0"/>
                    <a:pt x="1154" y="279"/>
                    <a:pt x="1055" y="1453"/>
                  </a:cubicBezTo>
                  <a:lnTo>
                    <a:pt x="1711" y="1453"/>
                  </a:lnTo>
                  <a:lnTo>
                    <a:pt x="1711" y="0"/>
                  </a:lnTo>
                  <a:close/>
                </a:path>
              </a:pathLst>
            </a:custGeom>
            <a:solidFill>
              <a:srgbClr val="BFD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9"/>
            <p:cNvSpPr/>
            <p:nvPr/>
          </p:nvSpPr>
          <p:spPr>
            <a:xfrm>
              <a:off x="3548375" y="2729675"/>
              <a:ext cx="431700" cy="14950"/>
            </a:xfrm>
            <a:custGeom>
              <a:avLst/>
              <a:gdLst/>
              <a:ahLst/>
              <a:cxnLst/>
              <a:rect l="l" t="t" r="r" b="b"/>
              <a:pathLst>
                <a:path w="17268" h="598" extrusionOk="0">
                  <a:moveTo>
                    <a:pt x="1" y="1"/>
                  </a:moveTo>
                  <a:lnTo>
                    <a:pt x="1" y="597"/>
                  </a:lnTo>
                  <a:lnTo>
                    <a:pt x="17268" y="597"/>
                  </a:lnTo>
                  <a:lnTo>
                    <a:pt x="17268" y="1"/>
                  </a:lnTo>
                  <a:close/>
                </a:path>
              </a:pathLst>
            </a:custGeom>
            <a:solidFill>
              <a:srgbClr val="E2EC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9"/>
            <p:cNvSpPr/>
            <p:nvPr/>
          </p:nvSpPr>
          <p:spPr>
            <a:xfrm>
              <a:off x="3559325" y="2682425"/>
              <a:ext cx="409325" cy="98500"/>
            </a:xfrm>
            <a:custGeom>
              <a:avLst/>
              <a:gdLst/>
              <a:ahLst/>
              <a:cxnLst/>
              <a:rect l="l" t="t" r="r" b="b"/>
              <a:pathLst>
                <a:path w="16373" h="3940" extrusionOk="0">
                  <a:moveTo>
                    <a:pt x="8196" y="1"/>
                  </a:moveTo>
                  <a:lnTo>
                    <a:pt x="1" y="3940"/>
                  </a:lnTo>
                  <a:lnTo>
                    <a:pt x="16372" y="3940"/>
                  </a:lnTo>
                  <a:lnTo>
                    <a:pt x="8196" y="1"/>
                  </a:ln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9"/>
            <p:cNvSpPr/>
            <p:nvPr/>
          </p:nvSpPr>
          <p:spPr>
            <a:xfrm>
              <a:off x="3533975" y="2792350"/>
              <a:ext cx="459050" cy="45275"/>
            </a:xfrm>
            <a:custGeom>
              <a:avLst/>
              <a:gdLst/>
              <a:ahLst/>
              <a:cxnLst/>
              <a:rect l="l" t="t" r="r" b="b"/>
              <a:pathLst>
                <a:path w="18362" h="1811" extrusionOk="0">
                  <a:moveTo>
                    <a:pt x="0" y="0"/>
                  </a:moveTo>
                  <a:lnTo>
                    <a:pt x="0" y="1810"/>
                  </a:lnTo>
                  <a:lnTo>
                    <a:pt x="18361" y="1810"/>
                  </a:lnTo>
                  <a:lnTo>
                    <a:pt x="18361" y="0"/>
                  </a:lnTo>
                  <a:close/>
                </a:path>
              </a:pathLst>
            </a:custGeom>
            <a:solidFill>
              <a:srgbClr val="ABBC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9"/>
            <p:cNvSpPr/>
            <p:nvPr/>
          </p:nvSpPr>
          <p:spPr>
            <a:xfrm>
              <a:off x="3837825" y="2798300"/>
              <a:ext cx="155675" cy="40325"/>
            </a:xfrm>
            <a:custGeom>
              <a:avLst/>
              <a:gdLst/>
              <a:ahLst/>
              <a:cxnLst/>
              <a:rect l="l" t="t" r="r" b="b"/>
              <a:pathLst>
                <a:path w="6227" h="1613" extrusionOk="0">
                  <a:moveTo>
                    <a:pt x="0" y="1"/>
                  </a:moveTo>
                  <a:cubicBezTo>
                    <a:pt x="3303" y="319"/>
                    <a:pt x="3740" y="1612"/>
                    <a:pt x="3740" y="1612"/>
                  </a:cubicBezTo>
                  <a:lnTo>
                    <a:pt x="6227" y="1612"/>
                  </a:lnTo>
                  <a:lnTo>
                    <a:pt x="6227" y="1"/>
                  </a:lnTo>
                  <a:close/>
                </a:path>
              </a:pathLst>
            </a:custGeom>
            <a:solidFill>
              <a:srgbClr val="ABBC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9"/>
            <p:cNvSpPr/>
            <p:nvPr/>
          </p:nvSpPr>
          <p:spPr>
            <a:xfrm>
              <a:off x="3603100" y="2695350"/>
              <a:ext cx="321775" cy="77125"/>
            </a:xfrm>
            <a:custGeom>
              <a:avLst/>
              <a:gdLst/>
              <a:ahLst/>
              <a:cxnLst/>
              <a:rect l="l" t="t" r="r" b="b"/>
              <a:pathLst>
                <a:path w="12871" h="3085" extrusionOk="0">
                  <a:moveTo>
                    <a:pt x="6445" y="1"/>
                  </a:moveTo>
                  <a:lnTo>
                    <a:pt x="0" y="3084"/>
                  </a:lnTo>
                  <a:lnTo>
                    <a:pt x="12871" y="3084"/>
                  </a:lnTo>
                  <a:lnTo>
                    <a:pt x="6445" y="1"/>
                  </a:lnTo>
                  <a:close/>
                </a:path>
              </a:pathLst>
            </a:custGeom>
            <a:solidFill>
              <a:srgbClr val="889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9"/>
            <p:cNvSpPr/>
            <p:nvPr/>
          </p:nvSpPr>
          <p:spPr>
            <a:xfrm>
              <a:off x="3794050" y="2709775"/>
              <a:ext cx="130825" cy="62700"/>
            </a:xfrm>
            <a:custGeom>
              <a:avLst/>
              <a:gdLst/>
              <a:ahLst/>
              <a:cxnLst/>
              <a:rect l="l" t="t" r="r" b="b"/>
              <a:pathLst>
                <a:path w="5233" h="2508" extrusionOk="0">
                  <a:moveTo>
                    <a:pt x="1" y="1"/>
                  </a:moveTo>
                  <a:lnTo>
                    <a:pt x="1" y="1"/>
                  </a:lnTo>
                  <a:cubicBezTo>
                    <a:pt x="2607" y="1612"/>
                    <a:pt x="1214" y="2507"/>
                    <a:pt x="1214" y="2507"/>
                  </a:cubicBezTo>
                  <a:lnTo>
                    <a:pt x="5233" y="2507"/>
                  </a:lnTo>
                  <a:lnTo>
                    <a:pt x="1" y="1"/>
                  </a:lnTo>
                  <a:close/>
                </a:path>
              </a:pathLst>
            </a:custGeom>
            <a:solidFill>
              <a:srgbClr val="889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9"/>
            <p:cNvSpPr/>
            <p:nvPr/>
          </p:nvSpPr>
          <p:spPr>
            <a:xfrm>
              <a:off x="3529000" y="2780900"/>
              <a:ext cx="468975" cy="16425"/>
            </a:xfrm>
            <a:custGeom>
              <a:avLst/>
              <a:gdLst/>
              <a:ahLst/>
              <a:cxnLst/>
              <a:rect l="l" t="t" r="r" b="b"/>
              <a:pathLst>
                <a:path w="18759" h="657" extrusionOk="0">
                  <a:moveTo>
                    <a:pt x="0" y="1"/>
                  </a:moveTo>
                  <a:lnTo>
                    <a:pt x="0" y="657"/>
                  </a:lnTo>
                  <a:lnTo>
                    <a:pt x="18759" y="657"/>
                  </a:lnTo>
                  <a:lnTo>
                    <a:pt x="18759" y="1"/>
                  </a:ln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9"/>
            <p:cNvSpPr/>
            <p:nvPr/>
          </p:nvSpPr>
          <p:spPr>
            <a:xfrm>
              <a:off x="3529000" y="2792350"/>
              <a:ext cx="468975" cy="4975"/>
            </a:xfrm>
            <a:custGeom>
              <a:avLst/>
              <a:gdLst/>
              <a:ahLst/>
              <a:cxnLst/>
              <a:rect l="l" t="t" r="r" b="b"/>
              <a:pathLst>
                <a:path w="18759" h="199" extrusionOk="0">
                  <a:moveTo>
                    <a:pt x="0" y="0"/>
                  </a:moveTo>
                  <a:lnTo>
                    <a:pt x="0" y="199"/>
                  </a:lnTo>
                  <a:lnTo>
                    <a:pt x="18759" y="199"/>
                  </a:lnTo>
                  <a:lnTo>
                    <a:pt x="18759" y="0"/>
                  </a:ln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9"/>
            <p:cNvSpPr/>
            <p:nvPr/>
          </p:nvSpPr>
          <p:spPr>
            <a:xfrm>
              <a:off x="3529000" y="2838600"/>
              <a:ext cx="468975" cy="16425"/>
            </a:xfrm>
            <a:custGeom>
              <a:avLst/>
              <a:gdLst/>
              <a:ahLst/>
              <a:cxnLst/>
              <a:rect l="l" t="t" r="r" b="b"/>
              <a:pathLst>
                <a:path w="18759" h="657" extrusionOk="0">
                  <a:moveTo>
                    <a:pt x="0" y="0"/>
                  </a:moveTo>
                  <a:lnTo>
                    <a:pt x="0" y="657"/>
                  </a:lnTo>
                  <a:lnTo>
                    <a:pt x="18759" y="657"/>
                  </a:lnTo>
                  <a:lnTo>
                    <a:pt x="18759" y="0"/>
                  </a:ln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9"/>
            <p:cNvSpPr/>
            <p:nvPr/>
          </p:nvSpPr>
          <p:spPr>
            <a:xfrm>
              <a:off x="3529000" y="2849525"/>
              <a:ext cx="468975" cy="6000"/>
            </a:xfrm>
            <a:custGeom>
              <a:avLst/>
              <a:gdLst/>
              <a:ahLst/>
              <a:cxnLst/>
              <a:rect l="l" t="t" r="r" b="b"/>
              <a:pathLst>
                <a:path w="18759" h="240" extrusionOk="0">
                  <a:moveTo>
                    <a:pt x="0" y="1"/>
                  </a:moveTo>
                  <a:lnTo>
                    <a:pt x="0" y="239"/>
                  </a:lnTo>
                  <a:lnTo>
                    <a:pt x="18759" y="239"/>
                  </a:lnTo>
                  <a:lnTo>
                    <a:pt x="18759" y="1"/>
                  </a:ln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9"/>
            <p:cNvSpPr/>
            <p:nvPr/>
          </p:nvSpPr>
          <p:spPr>
            <a:xfrm>
              <a:off x="3190325" y="2941000"/>
              <a:ext cx="403625" cy="264925"/>
            </a:xfrm>
            <a:custGeom>
              <a:avLst/>
              <a:gdLst/>
              <a:ahLst/>
              <a:cxnLst/>
              <a:rect l="l" t="t" r="r" b="b"/>
              <a:pathLst>
                <a:path w="16145" h="10597" extrusionOk="0">
                  <a:moveTo>
                    <a:pt x="4305" y="0"/>
                  </a:moveTo>
                  <a:cubicBezTo>
                    <a:pt x="2683" y="0"/>
                    <a:pt x="1930" y="2349"/>
                    <a:pt x="1930" y="2349"/>
                  </a:cubicBezTo>
                  <a:cubicBezTo>
                    <a:pt x="0" y="6467"/>
                    <a:pt x="10086" y="10107"/>
                    <a:pt x="12592" y="10565"/>
                  </a:cubicBezTo>
                  <a:cubicBezTo>
                    <a:pt x="12711" y="10587"/>
                    <a:pt x="12826" y="10597"/>
                    <a:pt x="12938" y="10597"/>
                  </a:cubicBezTo>
                  <a:cubicBezTo>
                    <a:pt x="15198" y="10597"/>
                    <a:pt x="16144" y="6384"/>
                    <a:pt x="14761" y="5512"/>
                  </a:cubicBezTo>
                  <a:cubicBezTo>
                    <a:pt x="13826" y="4955"/>
                    <a:pt x="7639" y="1375"/>
                    <a:pt x="5152" y="201"/>
                  </a:cubicBezTo>
                  <a:cubicBezTo>
                    <a:pt x="4847" y="61"/>
                    <a:pt x="4565" y="0"/>
                    <a:pt x="4305" y="0"/>
                  </a:cubicBezTo>
                  <a:close/>
                </a:path>
              </a:pathLst>
            </a:custGeom>
            <a:solidFill>
              <a:srgbClr val="5A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9"/>
            <p:cNvSpPr/>
            <p:nvPr/>
          </p:nvSpPr>
          <p:spPr>
            <a:xfrm>
              <a:off x="3160475" y="3109125"/>
              <a:ext cx="400225" cy="237350"/>
            </a:xfrm>
            <a:custGeom>
              <a:avLst/>
              <a:gdLst/>
              <a:ahLst/>
              <a:cxnLst/>
              <a:rect l="l" t="t" r="r" b="b"/>
              <a:pathLst>
                <a:path w="16009" h="9494" extrusionOk="0">
                  <a:moveTo>
                    <a:pt x="3671" y="1"/>
                  </a:moveTo>
                  <a:cubicBezTo>
                    <a:pt x="1902" y="1"/>
                    <a:pt x="1393" y="2607"/>
                    <a:pt x="1393" y="2607"/>
                  </a:cubicBezTo>
                  <a:cubicBezTo>
                    <a:pt x="1" y="6923"/>
                    <a:pt x="10444" y="9350"/>
                    <a:pt x="12971" y="9490"/>
                  </a:cubicBezTo>
                  <a:cubicBezTo>
                    <a:pt x="13013" y="9492"/>
                    <a:pt x="13055" y="9494"/>
                    <a:pt x="13096" y="9494"/>
                  </a:cubicBezTo>
                  <a:cubicBezTo>
                    <a:pt x="15514" y="9494"/>
                    <a:pt x="16009" y="4962"/>
                    <a:pt x="14502" y="4238"/>
                  </a:cubicBezTo>
                  <a:cubicBezTo>
                    <a:pt x="13528" y="3800"/>
                    <a:pt x="6963" y="956"/>
                    <a:pt x="4357" y="120"/>
                  </a:cubicBezTo>
                  <a:cubicBezTo>
                    <a:pt x="4110" y="38"/>
                    <a:pt x="3882" y="1"/>
                    <a:pt x="3671" y="1"/>
                  </a:cubicBezTo>
                  <a:close/>
                </a:path>
              </a:pathLst>
            </a:custGeom>
            <a:solidFill>
              <a:srgbClr val="5A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9"/>
            <p:cNvSpPr/>
            <p:nvPr/>
          </p:nvSpPr>
          <p:spPr>
            <a:xfrm>
              <a:off x="3161475" y="3286400"/>
              <a:ext cx="450650" cy="239050"/>
            </a:xfrm>
            <a:custGeom>
              <a:avLst/>
              <a:gdLst/>
              <a:ahLst/>
              <a:cxnLst/>
              <a:rect l="l" t="t" r="r" b="b"/>
              <a:pathLst>
                <a:path w="18026" h="9562" extrusionOk="0">
                  <a:moveTo>
                    <a:pt x="3740" y="0"/>
                  </a:moveTo>
                  <a:cubicBezTo>
                    <a:pt x="1794" y="0"/>
                    <a:pt x="1293" y="2617"/>
                    <a:pt x="1293" y="2617"/>
                  </a:cubicBezTo>
                  <a:cubicBezTo>
                    <a:pt x="0" y="6994"/>
                    <a:pt x="12254" y="9480"/>
                    <a:pt x="14960" y="9560"/>
                  </a:cubicBezTo>
                  <a:cubicBezTo>
                    <a:pt x="14988" y="9561"/>
                    <a:pt x="15016" y="9562"/>
                    <a:pt x="15044" y="9562"/>
                  </a:cubicBezTo>
                  <a:cubicBezTo>
                    <a:pt x="17673" y="9562"/>
                    <a:pt x="18025" y="4977"/>
                    <a:pt x="16352" y="4288"/>
                  </a:cubicBezTo>
                  <a:cubicBezTo>
                    <a:pt x="15278" y="3871"/>
                    <a:pt x="7182" y="728"/>
                    <a:pt x="4317" y="71"/>
                  </a:cubicBezTo>
                  <a:cubicBezTo>
                    <a:pt x="4112" y="22"/>
                    <a:pt x="3920" y="0"/>
                    <a:pt x="3740" y="0"/>
                  </a:cubicBezTo>
                  <a:close/>
                </a:path>
              </a:pathLst>
            </a:custGeom>
            <a:solidFill>
              <a:srgbClr val="5A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9"/>
            <p:cNvSpPr/>
            <p:nvPr/>
          </p:nvSpPr>
          <p:spPr>
            <a:xfrm>
              <a:off x="3228600" y="3500450"/>
              <a:ext cx="456075" cy="174900"/>
            </a:xfrm>
            <a:custGeom>
              <a:avLst/>
              <a:gdLst/>
              <a:ahLst/>
              <a:cxnLst/>
              <a:rect l="l" t="t" r="r" b="b"/>
              <a:pathLst>
                <a:path w="18243" h="6996" extrusionOk="0">
                  <a:moveTo>
                    <a:pt x="3723" y="0"/>
                  </a:moveTo>
                  <a:cubicBezTo>
                    <a:pt x="3426" y="0"/>
                    <a:pt x="3158" y="7"/>
                    <a:pt x="2925" y="23"/>
                  </a:cubicBezTo>
                  <a:cubicBezTo>
                    <a:pt x="1" y="222"/>
                    <a:pt x="618" y="3266"/>
                    <a:pt x="618" y="3266"/>
                  </a:cubicBezTo>
                  <a:cubicBezTo>
                    <a:pt x="500" y="6247"/>
                    <a:pt x="5819" y="6996"/>
                    <a:pt x="10256" y="6996"/>
                  </a:cubicBezTo>
                  <a:cubicBezTo>
                    <a:pt x="12599" y="6996"/>
                    <a:pt x="14696" y="6787"/>
                    <a:pt x="15617" y="6588"/>
                  </a:cubicBezTo>
                  <a:cubicBezTo>
                    <a:pt x="18243" y="5991"/>
                    <a:pt x="17447" y="1376"/>
                    <a:pt x="15637" y="1117"/>
                  </a:cubicBezTo>
                  <a:cubicBezTo>
                    <a:pt x="14611" y="989"/>
                    <a:pt x="7189" y="0"/>
                    <a:pt x="3723" y="0"/>
                  </a:cubicBezTo>
                  <a:close/>
                </a:path>
              </a:pathLst>
            </a:custGeom>
            <a:solidFill>
              <a:srgbClr val="5A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9"/>
            <p:cNvSpPr/>
            <p:nvPr/>
          </p:nvSpPr>
          <p:spPr>
            <a:xfrm>
              <a:off x="3177400" y="2928050"/>
              <a:ext cx="403600" cy="264950"/>
            </a:xfrm>
            <a:custGeom>
              <a:avLst/>
              <a:gdLst/>
              <a:ahLst/>
              <a:cxnLst/>
              <a:rect l="l" t="t" r="r" b="b"/>
              <a:pathLst>
                <a:path w="16144" h="10598" extrusionOk="0">
                  <a:moveTo>
                    <a:pt x="4299" y="0"/>
                  </a:moveTo>
                  <a:cubicBezTo>
                    <a:pt x="2677" y="0"/>
                    <a:pt x="1910" y="2330"/>
                    <a:pt x="1910" y="2330"/>
                  </a:cubicBezTo>
                  <a:cubicBezTo>
                    <a:pt x="0" y="6468"/>
                    <a:pt x="10105" y="10128"/>
                    <a:pt x="12592" y="10566"/>
                  </a:cubicBezTo>
                  <a:cubicBezTo>
                    <a:pt x="12710" y="10587"/>
                    <a:pt x="12825" y="10598"/>
                    <a:pt x="12936" y="10598"/>
                  </a:cubicBezTo>
                  <a:cubicBezTo>
                    <a:pt x="15198" y="10598"/>
                    <a:pt x="16143" y="6366"/>
                    <a:pt x="14740" y="5513"/>
                  </a:cubicBezTo>
                  <a:cubicBezTo>
                    <a:pt x="13825" y="4956"/>
                    <a:pt x="7639" y="1375"/>
                    <a:pt x="5152" y="202"/>
                  </a:cubicBezTo>
                  <a:cubicBezTo>
                    <a:pt x="4845" y="61"/>
                    <a:pt x="4561" y="0"/>
                    <a:pt x="4299" y="0"/>
                  </a:cubicBezTo>
                  <a:close/>
                </a:path>
              </a:pathLst>
            </a:custGeom>
            <a:solidFill>
              <a:srgbClr val="FFB9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9"/>
            <p:cNvSpPr/>
            <p:nvPr/>
          </p:nvSpPr>
          <p:spPr>
            <a:xfrm>
              <a:off x="3426050" y="3060900"/>
              <a:ext cx="109500" cy="108950"/>
            </a:xfrm>
            <a:custGeom>
              <a:avLst/>
              <a:gdLst/>
              <a:ahLst/>
              <a:cxnLst/>
              <a:rect l="l" t="t" r="r" b="b"/>
              <a:pathLst>
                <a:path w="4380" h="4358" extrusionOk="0">
                  <a:moveTo>
                    <a:pt x="2221" y="1"/>
                  </a:moveTo>
                  <a:cubicBezTo>
                    <a:pt x="2055" y="1"/>
                    <a:pt x="1913" y="25"/>
                    <a:pt x="1811" y="80"/>
                  </a:cubicBezTo>
                  <a:cubicBezTo>
                    <a:pt x="1214" y="398"/>
                    <a:pt x="0" y="2527"/>
                    <a:pt x="378" y="3461"/>
                  </a:cubicBezTo>
                  <a:cubicBezTo>
                    <a:pt x="378" y="3461"/>
                    <a:pt x="697" y="4237"/>
                    <a:pt x="2606" y="4357"/>
                  </a:cubicBezTo>
                  <a:cubicBezTo>
                    <a:pt x="2616" y="4357"/>
                    <a:pt x="2625" y="4357"/>
                    <a:pt x="2635" y="4357"/>
                  </a:cubicBezTo>
                  <a:cubicBezTo>
                    <a:pt x="3806" y="4357"/>
                    <a:pt x="4199" y="1944"/>
                    <a:pt x="4297" y="1194"/>
                  </a:cubicBezTo>
                  <a:cubicBezTo>
                    <a:pt x="4380" y="583"/>
                    <a:pt x="3026" y="1"/>
                    <a:pt x="2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9"/>
            <p:cNvSpPr/>
            <p:nvPr/>
          </p:nvSpPr>
          <p:spPr>
            <a:xfrm>
              <a:off x="3177400" y="2928400"/>
              <a:ext cx="381950" cy="265100"/>
            </a:xfrm>
            <a:custGeom>
              <a:avLst/>
              <a:gdLst/>
              <a:ahLst/>
              <a:cxnLst/>
              <a:rect l="l" t="t" r="r" b="b"/>
              <a:pathLst>
                <a:path w="15278" h="10604" extrusionOk="0">
                  <a:moveTo>
                    <a:pt x="4295" y="1"/>
                  </a:moveTo>
                  <a:cubicBezTo>
                    <a:pt x="2675" y="1"/>
                    <a:pt x="1910" y="2356"/>
                    <a:pt x="1910" y="2356"/>
                  </a:cubicBezTo>
                  <a:cubicBezTo>
                    <a:pt x="0" y="6474"/>
                    <a:pt x="10105" y="10114"/>
                    <a:pt x="12592" y="10572"/>
                  </a:cubicBezTo>
                  <a:cubicBezTo>
                    <a:pt x="12709" y="10593"/>
                    <a:pt x="12823" y="10603"/>
                    <a:pt x="12933" y="10603"/>
                  </a:cubicBezTo>
                  <a:cubicBezTo>
                    <a:pt x="14161" y="10603"/>
                    <a:pt x="15004" y="9343"/>
                    <a:pt x="15278" y="8065"/>
                  </a:cubicBezTo>
                  <a:lnTo>
                    <a:pt x="15278" y="8065"/>
                  </a:lnTo>
                  <a:cubicBezTo>
                    <a:pt x="15019" y="8911"/>
                    <a:pt x="13950" y="9952"/>
                    <a:pt x="12710" y="9952"/>
                  </a:cubicBezTo>
                  <a:cubicBezTo>
                    <a:pt x="12522" y="9952"/>
                    <a:pt x="12329" y="9928"/>
                    <a:pt x="12135" y="9875"/>
                  </a:cubicBezTo>
                  <a:cubicBezTo>
                    <a:pt x="6584" y="8344"/>
                    <a:pt x="4675" y="5459"/>
                    <a:pt x="4357" y="4942"/>
                  </a:cubicBezTo>
                  <a:cubicBezTo>
                    <a:pt x="2467" y="1700"/>
                    <a:pt x="5152" y="208"/>
                    <a:pt x="5152" y="208"/>
                  </a:cubicBezTo>
                  <a:cubicBezTo>
                    <a:pt x="4844" y="63"/>
                    <a:pt x="4558" y="1"/>
                    <a:pt x="4295" y="1"/>
                  </a:cubicBezTo>
                  <a:close/>
                </a:path>
              </a:pathLst>
            </a:custGeom>
            <a:solidFill>
              <a:srgbClr val="E7A8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9"/>
            <p:cNvSpPr/>
            <p:nvPr/>
          </p:nvSpPr>
          <p:spPr>
            <a:xfrm>
              <a:off x="3560825" y="3092725"/>
              <a:ext cx="1500" cy="14450"/>
            </a:xfrm>
            <a:custGeom>
              <a:avLst/>
              <a:gdLst/>
              <a:ahLst/>
              <a:cxnLst/>
              <a:rect l="l" t="t" r="r" b="b"/>
              <a:pathLst>
                <a:path w="60" h="578" extrusionOk="0">
                  <a:moveTo>
                    <a:pt x="0" y="0"/>
                  </a:moveTo>
                  <a:cubicBezTo>
                    <a:pt x="40" y="199"/>
                    <a:pt x="60" y="398"/>
                    <a:pt x="60" y="577"/>
                  </a:cubicBezTo>
                  <a:cubicBezTo>
                    <a:pt x="60" y="378"/>
                    <a:pt x="40" y="179"/>
                    <a:pt x="0" y="0"/>
                  </a:cubicBezTo>
                  <a:close/>
                </a:path>
              </a:pathLst>
            </a:custGeom>
            <a:solidFill>
              <a:srgbClr val="EFC9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9"/>
            <p:cNvSpPr/>
            <p:nvPr/>
          </p:nvSpPr>
          <p:spPr>
            <a:xfrm>
              <a:off x="3147550" y="3096200"/>
              <a:ext cx="400300" cy="237325"/>
            </a:xfrm>
            <a:custGeom>
              <a:avLst/>
              <a:gdLst/>
              <a:ahLst/>
              <a:cxnLst/>
              <a:rect l="l" t="t" r="r" b="b"/>
              <a:pathLst>
                <a:path w="16012" h="9493" extrusionOk="0">
                  <a:moveTo>
                    <a:pt x="3666" y="1"/>
                  </a:moveTo>
                  <a:cubicBezTo>
                    <a:pt x="1886" y="1"/>
                    <a:pt x="1393" y="2606"/>
                    <a:pt x="1393" y="2606"/>
                  </a:cubicBezTo>
                  <a:cubicBezTo>
                    <a:pt x="0" y="6943"/>
                    <a:pt x="10444" y="9330"/>
                    <a:pt x="12951" y="9489"/>
                  </a:cubicBezTo>
                  <a:cubicBezTo>
                    <a:pt x="12988" y="9491"/>
                    <a:pt x="13025" y="9492"/>
                    <a:pt x="13061" y="9492"/>
                  </a:cubicBezTo>
                  <a:cubicBezTo>
                    <a:pt x="15512" y="9492"/>
                    <a:pt x="16012" y="4943"/>
                    <a:pt x="14502" y="4238"/>
                  </a:cubicBezTo>
                  <a:cubicBezTo>
                    <a:pt x="13527" y="3800"/>
                    <a:pt x="6963" y="955"/>
                    <a:pt x="4357" y="120"/>
                  </a:cubicBezTo>
                  <a:cubicBezTo>
                    <a:pt x="4108" y="37"/>
                    <a:pt x="3878" y="1"/>
                    <a:pt x="3666" y="1"/>
                  </a:cubicBezTo>
                  <a:close/>
                </a:path>
              </a:pathLst>
            </a:custGeom>
            <a:solidFill>
              <a:srgbClr val="FFB9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9"/>
            <p:cNvSpPr/>
            <p:nvPr/>
          </p:nvSpPr>
          <p:spPr>
            <a:xfrm>
              <a:off x="3398200" y="3203925"/>
              <a:ext cx="103950" cy="107575"/>
            </a:xfrm>
            <a:custGeom>
              <a:avLst/>
              <a:gdLst/>
              <a:ahLst/>
              <a:cxnLst/>
              <a:rect l="l" t="t" r="r" b="b"/>
              <a:pathLst>
                <a:path w="4158" h="4303" extrusionOk="0">
                  <a:moveTo>
                    <a:pt x="2200" y="0"/>
                  </a:moveTo>
                  <a:cubicBezTo>
                    <a:pt x="1921" y="0"/>
                    <a:pt x="1679" y="46"/>
                    <a:pt x="1532" y="147"/>
                  </a:cubicBezTo>
                  <a:cubicBezTo>
                    <a:pt x="975" y="525"/>
                    <a:pt x="0" y="2793"/>
                    <a:pt x="498" y="3688"/>
                  </a:cubicBezTo>
                  <a:cubicBezTo>
                    <a:pt x="498" y="3688"/>
                    <a:pt x="846" y="4303"/>
                    <a:pt x="2363" y="4303"/>
                  </a:cubicBezTo>
                  <a:cubicBezTo>
                    <a:pt x="2506" y="4303"/>
                    <a:pt x="2660" y="4297"/>
                    <a:pt x="2825" y="4285"/>
                  </a:cubicBezTo>
                  <a:cubicBezTo>
                    <a:pt x="4019" y="4206"/>
                    <a:pt x="4158" y="1699"/>
                    <a:pt x="4158" y="943"/>
                  </a:cubicBezTo>
                  <a:cubicBezTo>
                    <a:pt x="4158" y="394"/>
                    <a:pt x="3019" y="0"/>
                    <a:pt x="22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9"/>
            <p:cNvSpPr/>
            <p:nvPr/>
          </p:nvSpPr>
          <p:spPr>
            <a:xfrm>
              <a:off x="3147050" y="3096200"/>
              <a:ext cx="381475" cy="237375"/>
            </a:xfrm>
            <a:custGeom>
              <a:avLst/>
              <a:gdLst/>
              <a:ahLst/>
              <a:cxnLst/>
              <a:rect l="l" t="t" r="r" b="b"/>
              <a:pathLst>
                <a:path w="15259" h="9495" extrusionOk="0">
                  <a:moveTo>
                    <a:pt x="3696" y="1"/>
                  </a:moveTo>
                  <a:cubicBezTo>
                    <a:pt x="1937" y="1"/>
                    <a:pt x="1413" y="2606"/>
                    <a:pt x="1413" y="2606"/>
                  </a:cubicBezTo>
                  <a:cubicBezTo>
                    <a:pt x="1" y="6923"/>
                    <a:pt x="10464" y="9330"/>
                    <a:pt x="12971" y="9489"/>
                  </a:cubicBezTo>
                  <a:cubicBezTo>
                    <a:pt x="13020" y="9493"/>
                    <a:pt x="13069" y="9495"/>
                    <a:pt x="13117" y="9495"/>
                  </a:cubicBezTo>
                  <a:cubicBezTo>
                    <a:pt x="14109" y="9495"/>
                    <a:pt x="14759" y="8727"/>
                    <a:pt x="15119" y="7779"/>
                  </a:cubicBezTo>
                  <a:cubicBezTo>
                    <a:pt x="15199" y="7480"/>
                    <a:pt x="15238" y="7142"/>
                    <a:pt x="15258" y="6824"/>
                  </a:cubicBezTo>
                  <a:lnTo>
                    <a:pt x="15258" y="6824"/>
                  </a:lnTo>
                  <a:cubicBezTo>
                    <a:pt x="15147" y="7804"/>
                    <a:pt x="14193" y="9094"/>
                    <a:pt x="12860" y="9094"/>
                  </a:cubicBezTo>
                  <a:cubicBezTo>
                    <a:pt x="12760" y="9094"/>
                    <a:pt x="12657" y="9087"/>
                    <a:pt x="12553" y="9072"/>
                  </a:cubicBezTo>
                  <a:cubicBezTo>
                    <a:pt x="6903" y="8137"/>
                    <a:pt x="4655" y="5352"/>
                    <a:pt x="4277" y="4854"/>
                  </a:cubicBezTo>
                  <a:cubicBezTo>
                    <a:pt x="2328" y="2209"/>
                    <a:pt x="3919" y="538"/>
                    <a:pt x="4397" y="120"/>
                  </a:cubicBezTo>
                  <a:lnTo>
                    <a:pt x="4377" y="120"/>
                  </a:lnTo>
                  <a:cubicBezTo>
                    <a:pt x="4132" y="37"/>
                    <a:pt x="3905" y="1"/>
                    <a:pt x="3696" y="1"/>
                  </a:cubicBezTo>
                  <a:close/>
                </a:path>
              </a:pathLst>
            </a:custGeom>
            <a:solidFill>
              <a:srgbClr val="E7A8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9"/>
            <p:cNvSpPr/>
            <p:nvPr/>
          </p:nvSpPr>
          <p:spPr>
            <a:xfrm>
              <a:off x="3148050" y="3273950"/>
              <a:ext cx="451150" cy="239075"/>
            </a:xfrm>
            <a:custGeom>
              <a:avLst/>
              <a:gdLst/>
              <a:ahLst/>
              <a:cxnLst/>
              <a:rect l="l" t="t" r="r" b="b"/>
              <a:pathLst>
                <a:path w="18046" h="9563" extrusionOk="0">
                  <a:moveTo>
                    <a:pt x="3755" y="1"/>
                  </a:moveTo>
                  <a:cubicBezTo>
                    <a:pt x="1793" y="1"/>
                    <a:pt x="1293" y="2618"/>
                    <a:pt x="1293" y="2618"/>
                  </a:cubicBezTo>
                  <a:cubicBezTo>
                    <a:pt x="0" y="6975"/>
                    <a:pt x="12274" y="9461"/>
                    <a:pt x="14980" y="9561"/>
                  </a:cubicBezTo>
                  <a:cubicBezTo>
                    <a:pt x="15008" y="9562"/>
                    <a:pt x="15036" y="9562"/>
                    <a:pt x="15064" y="9562"/>
                  </a:cubicBezTo>
                  <a:cubicBezTo>
                    <a:pt x="17693" y="9562"/>
                    <a:pt x="18045" y="4978"/>
                    <a:pt x="16372" y="4289"/>
                  </a:cubicBezTo>
                  <a:cubicBezTo>
                    <a:pt x="15298" y="3871"/>
                    <a:pt x="7201" y="728"/>
                    <a:pt x="4337" y="72"/>
                  </a:cubicBezTo>
                  <a:cubicBezTo>
                    <a:pt x="4130" y="23"/>
                    <a:pt x="3936" y="1"/>
                    <a:pt x="3755" y="1"/>
                  </a:cubicBezTo>
                  <a:close/>
                </a:path>
              </a:pathLst>
            </a:custGeom>
            <a:solidFill>
              <a:srgbClr val="FFB9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9"/>
            <p:cNvSpPr/>
            <p:nvPr/>
          </p:nvSpPr>
          <p:spPr>
            <a:xfrm>
              <a:off x="3440975" y="3384200"/>
              <a:ext cx="109425" cy="107125"/>
            </a:xfrm>
            <a:custGeom>
              <a:avLst/>
              <a:gdLst/>
              <a:ahLst/>
              <a:cxnLst/>
              <a:rect l="l" t="t" r="r" b="b"/>
              <a:pathLst>
                <a:path w="4377" h="4285" extrusionOk="0">
                  <a:moveTo>
                    <a:pt x="2266" y="0"/>
                  </a:moveTo>
                  <a:cubicBezTo>
                    <a:pt x="1945" y="0"/>
                    <a:pt x="1668" y="50"/>
                    <a:pt x="1512" y="158"/>
                  </a:cubicBezTo>
                  <a:cubicBezTo>
                    <a:pt x="915" y="555"/>
                    <a:pt x="0" y="2823"/>
                    <a:pt x="577" y="3718"/>
                  </a:cubicBezTo>
                  <a:cubicBezTo>
                    <a:pt x="577" y="3718"/>
                    <a:pt x="954" y="4284"/>
                    <a:pt x="2477" y="4284"/>
                  </a:cubicBezTo>
                  <a:cubicBezTo>
                    <a:pt x="2667" y="4284"/>
                    <a:pt x="2876" y="4275"/>
                    <a:pt x="3103" y="4255"/>
                  </a:cubicBezTo>
                  <a:cubicBezTo>
                    <a:pt x="4377" y="4156"/>
                    <a:pt x="4377" y="1650"/>
                    <a:pt x="4357" y="894"/>
                  </a:cubicBezTo>
                  <a:cubicBezTo>
                    <a:pt x="4313" y="357"/>
                    <a:pt x="3128" y="0"/>
                    <a:pt x="22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9"/>
            <p:cNvSpPr/>
            <p:nvPr/>
          </p:nvSpPr>
          <p:spPr>
            <a:xfrm>
              <a:off x="3148050" y="3273075"/>
              <a:ext cx="434175" cy="239950"/>
            </a:xfrm>
            <a:custGeom>
              <a:avLst/>
              <a:gdLst/>
              <a:ahLst/>
              <a:cxnLst/>
              <a:rect l="l" t="t" r="r" b="b"/>
              <a:pathLst>
                <a:path w="17367" h="9598" extrusionOk="0">
                  <a:moveTo>
                    <a:pt x="3772" y="0"/>
                  </a:moveTo>
                  <a:cubicBezTo>
                    <a:pt x="1796" y="0"/>
                    <a:pt x="1293" y="2633"/>
                    <a:pt x="1293" y="2633"/>
                  </a:cubicBezTo>
                  <a:cubicBezTo>
                    <a:pt x="0" y="6990"/>
                    <a:pt x="12254" y="9496"/>
                    <a:pt x="14980" y="9596"/>
                  </a:cubicBezTo>
                  <a:cubicBezTo>
                    <a:pt x="15012" y="9597"/>
                    <a:pt x="15045" y="9598"/>
                    <a:pt x="15077" y="9598"/>
                  </a:cubicBezTo>
                  <a:cubicBezTo>
                    <a:pt x="16447" y="9598"/>
                    <a:pt x="17192" y="8372"/>
                    <a:pt x="17367" y="7089"/>
                  </a:cubicBezTo>
                  <a:lnTo>
                    <a:pt x="17367" y="7089"/>
                  </a:lnTo>
                  <a:cubicBezTo>
                    <a:pt x="16915" y="8444"/>
                    <a:pt x="16144" y="8910"/>
                    <a:pt x="14658" y="8910"/>
                  </a:cubicBezTo>
                  <a:cubicBezTo>
                    <a:pt x="14180" y="8910"/>
                    <a:pt x="13629" y="8862"/>
                    <a:pt x="12990" y="8780"/>
                  </a:cubicBezTo>
                  <a:cubicBezTo>
                    <a:pt x="10325" y="8422"/>
                    <a:pt x="3382" y="5717"/>
                    <a:pt x="3044" y="3449"/>
                  </a:cubicBezTo>
                  <a:cubicBezTo>
                    <a:pt x="2686" y="1221"/>
                    <a:pt x="5133" y="306"/>
                    <a:pt x="5153" y="306"/>
                  </a:cubicBezTo>
                  <a:cubicBezTo>
                    <a:pt x="4854" y="226"/>
                    <a:pt x="4576" y="147"/>
                    <a:pt x="4337" y="67"/>
                  </a:cubicBezTo>
                  <a:cubicBezTo>
                    <a:pt x="4137" y="21"/>
                    <a:pt x="3949" y="0"/>
                    <a:pt x="3772" y="0"/>
                  </a:cubicBezTo>
                  <a:close/>
                </a:path>
              </a:pathLst>
            </a:custGeom>
            <a:solidFill>
              <a:srgbClr val="E7A8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9"/>
            <p:cNvSpPr/>
            <p:nvPr/>
          </p:nvSpPr>
          <p:spPr>
            <a:xfrm>
              <a:off x="3215175" y="3487500"/>
              <a:ext cx="456575" cy="174800"/>
            </a:xfrm>
            <a:custGeom>
              <a:avLst/>
              <a:gdLst/>
              <a:ahLst/>
              <a:cxnLst/>
              <a:rect l="l" t="t" r="r" b="b"/>
              <a:pathLst>
                <a:path w="18263" h="6992" extrusionOk="0">
                  <a:moveTo>
                    <a:pt x="3752" y="1"/>
                  </a:moveTo>
                  <a:cubicBezTo>
                    <a:pt x="3451" y="1"/>
                    <a:pt x="3179" y="8"/>
                    <a:pt x="2945" y="24"/>
                  </a:cubicBezTo>
                  <a:cubicBezTo>
                    <a:pt x="1" y="223"/>
                    <a:pt x="637" y="3247"/>
                    <a:pt x="637" y="3247"/>
                  </a:cubicBezTo>
                  <a:cubicBezTo>
                    <a:pt x="520" y="6240"/>
                    <a:pt x="5881" y="6991"/>
                    <a:pt x="10322" y="6991"/>
                  </a:cubicBezTo>
                  <a:cubicBezTo>
                    <a:pt x="12641" y="6991"/>
                    <a:pt x="14709" y="6786"/>
                    <a:pt x="15617" y="6589"/>
                  </a:cubicBezTo>
                  <a:cubicBezTo>
                    <a:pt x="18262" y="5992"/>
                    <a:pt x="17467" y="1357"/>
                    <a:pt x="15656" y="1118"/>
                  </a:cubicBezTo>
                  <a:cubicBezTo>
                    <a:pt x="14613" y="972"/>
                    <a:pt x="7209" y="1"/>
                    <a:pt x="3752" y="1"/>
                  </a:cubicBezTo>
                  <a:close/>
                </a:path>
              </a:pathLst>
            </a:custGeom>
            <a:solidFill>
              <a:srgbClr val="FFB9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9"/>
            <p:cNvSpPr/>
            <p:nvPr/>
          </p:nvSpPr>
          <p:spPr>
            <a:xfrm>
              <a:off x="3512075" y="3530575"/>
              <a:ext cx="113925" cy="109475"/>
            </a:xfrm>
            <a:custGeom>
              <a:avLst/>
              <a:gdLst/>
              <a:ahLst/>
              <a:cxnLst/>
              <a:rect l="l" t="t" r="r" b="b"/>
              <a:pathLst>
                <a:path w="4557" h="4379" extrusionOk="0">
                  <a:moveTo>
                    <a:pt x="2438" y="1"/>
                  </a:moveTo>
                  <a:cubicBezTo>
                    <a:pt x="1765" y="1"/>
                    <a:pt x="1036" y="178"/>
                    <a:pt x="796" y="469"/>
                  </a:cubicBezTo>
                  <a:cubicBezTo>
                    <a:pt x="319" y="1006"/>
                    <a:pt x="1" y="3433"/>
                    <a:pt x="757" y="4149"/>
                  </a:cubicBezTo>
                  <a:cubicBezTo>
                    <a:pt x="757" y="4149"/>
                    <a:pt x="1018" y="4379"/>
                    <a:pt x="1694" y="4379"/>
                  </a:cubicBezTo>
                  <a:cubicBezTo>
                    <a:pt x="2090" y="4379"/>
                    <a:pt x="2630" y="4300"/>
                    <a:pt x="3343" y="4050"/>
                  </a:cubicBezTo>
                  <a:cubicBezTo>
                    <a:pt x="4556" y="3632"/>
                    <a:pt x="3940" y="1205"/>
                    <a:pt x="3721" y="489"/>
                  </a:cubicBezTo>
                  <a:cubicBezTo>
                    <a:pt x="3616" y="148"/>
                    <a:pt x="3051" y="1"/>
                    <a:pt x="24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9"/>
            <p:cNvSpPr/>
            <p:nvPr/>
          </p:nvSpPr>
          <p:spPr>
            <a:xfrm>
              <a:off x="3216175" y="3488075"/>
              <a:ext cx="427725" cy="174250"/>
            </a:xfrm>
            <a:custGeom>
              <a:avLst/>
              <a:gdLst/>
              <a:ahLst/>
              <a:cxnLst/>
              <a:rect l="l" t="t" r="r" b="b"/>
              <a:pathLst>
                <a:path w="17109" h="6970" extrusionOk="0">
                  <a:moveTo>
                    <a:pt x="4039" y="1"/>
                  </a:moveTo>
                  <a:cubicBezTo>
                    <a:pt x="3621" y="1"/>
                    <a:pt x="3223" y="1"/>
                    <a:pt x="2925" y="21"/>
                  </a:cubicBezTo>
                  <a:cubicBezTo>
                    <a:pt x="1" y="220"/>
                    <a:pt x="617" y="3263"/>
                    <a:pt x="617" y="3263"/>
                  </a:cubicBezTo>
                  <a:cubicBezTo>
                    <a:pt x="487" y="6224"/>
                    <a:pt x="5821" y="6970"/>
                    <a:pt x="10256" y="6970"/>
                  </a:cubicBezTo>
                  <a:cubicBezTo>
                    <a:pt x="12585" y="6970"/>
                    <a:pt x="14666" y="6764"/>
                    <a:pt x="15577" y="6566"/>
                  </a:cubicBezTo>
                  <a:cubicBezTo>
                    <a:pt x="16372" y="6387"/>
                    <a:pt x="16850" y="5849"/>
                    <a:pt x="17108" y="5173"/>
                  </a:cubicBezTo>
                  <a:lnTo>
                    <a:pt x="17108" y="5173"/>
                  </a:lnTo>
                  <a:cubicBezTo>
                    <a:pt x="16589" y="6188"/>
                    <a:pt x="14600" y="6461"/>
                    <a:pt x="12668" y="6461"/>
                  </a:cubicBezTo>
                  <a:cubicBezTo>
                    <a:pt x="11344" y="6461"/>
                    <a:pt x="10047" y="6333"/>
                    <a:pt x="9271" y="6227"/>
                  </a:cubicBezTo>
                  <a:cubicBezTo>
                    <a:pt x="7361" y="5949"/>
                    <a:pt x="2885" y="5571"/>
                    <a:pt x="2706" y="2388"/>
                  </a:cubicBezTo>
                  <a:cubicBezTo>
                    <a:pt x="2626" y="717"/>
                    <a:pt x="3343" y="160"/>
                    <a:pt x="4039" y="1"/>
                  </a:cubicBezTo>
                  <a:close/>
                </a:path>
              </a:pathLst>
            </a:custGeom>
            <a:solidFill>
              <a:srgbClr val="E7A8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39"/>
          <p:cNvGrpSpPr/>
          <p:nvPr/>
        </p:nvGrpSpPr>
        <p:grpSpPr>
          <a:xfrm>
            <a:off x="1149129" y="2296080"/>
            <a:ext cx="525207" cy="639683"/>
            <a:chOff x="2751175" y="2503400"/>
            <a:chExt cx="403850" cy="491875"/>
          </a:xfrm>
        </p:grpSpPr>
        <p:sp>
          <p:nvSpPr>
            <p:cNvPr id="1078" name="Google Shape;1078;p39"/>
            <p:cNvSpPr/>
            <p:nvPr/>
          </p:nvSpPr>
          <p:spPr>
            <a:xfrm>
              <a:off x="2751175" y="2503400"/>
              <a:ext cx="403850" cy="491875"/>
            </a:xfrm>
            <a:custGeom>
              <a:avLst/>
              <a:gdLst/>
              <a:ahLst/>
              <a:cxnLst/>
              <a:rect l="l" t="t" r="r" b="b"/>
              <a:pathLst>
                <a:path w="16154" h="19675" extrusionOk="0">
                  <a:moveTo>
                    <a:pt x="8077" y="0"/>
                  </a:moveTo>
                  <a:cubicBezTo>
                    <a:pt x="6725" y="3502"/>
                    <a:pt x="459" y="4098"/>
                    <a:pt x="459" y="4098"/>
                  </a:cubicBezTo>
                  <a:cubicBezTo>
                    <a:pt x="1" y="17506"/>
                    <a:pt x="8077" y="19674"/>
                    <a:pt x="8077" y="19674"/>
                  </a:cubicBezTo>
                  <a:cubicBezTo>
                    <a:pt x="8077" y="19674"/>
                    <a:pt x="16154" y="17506"/>
                    <a:pt x="15676" y="4098"/>
                  </a:cubicBezTo>
                  <a:cubicBezTo>
                    <a:pt x="15676" y="4098"/>
                    <a:pt x="9410" y="3482"/>
                    <a:pt x="8077" y="0"/>
                  </a:cubicBezTo>
                  <a:close/>
                </a:path>
              </a:pathLst>
            </a:custGeom>
            <a:solidFill>
              <a:srgbClr val="78DC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9"/>
            <p:cNvSpPr/>
            <p:nvPr/>
          </p:nvSpPr>
          <p:spPr>
            <a:xfrm>
              <a:off x="2874025" y="2671500"/>
              <a:ext cx="158175" cy="157675"/>
            </a:xfrm>
            <a:custGeom>
              <a:avLst/>
              <a:gdLst/>
              <a:ahLst/>
              <a:cxnLst/>
              <a:rect l="l" t="t" r="r" b="b"/>
              <a:pathLst>
                <a:path w="6327" h="6307" extrusionOk="0">
                  <a:moveTo>
                    <a:pt x="2248" y="0"/>
                  </a:moveTo>
                  <a:lnTo>
                    <a:pt x="2248" y="2228"/>
                  </a:lnTo>
                  <a:lnTo>
                    <a:pt x="0" y="2228"/>
                  </a:lnTo>
                  <a:lnTo>
                    <a:pt x="0" y="4078"/>
                  </a:lnTo>
                  <a:lnTo>
                    <a:pt x="2248" y="4078"/>
                  </a:lnTo>
                  <a:lnTo>
                    <a:pt x="2248" y="6306"/>
                  </a:lnTo>
                  <a:lnTo>
                    <a:pt x="4078" y="6306"/>
                  </a:lnTo>
                  <a:lnTo>
                    <a:pt x="4078" y="4078"/>
                  </a:lnTo>
                  <a:lnTo>
                    <a:pt x="6326" y="4078"/>
                  </a:lnTo>
                  <a:lnTo>
                    <a:pt x="6326" y="2228"/>
                  </a:lnTo>
                  <a:lnTo>
                    <a:pt x="4078" y="2228"/>
                  </a:lnTo>
                  <a:lnTo>
                    <a:pt x="40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9"/>
            <p:cNvSpPr/>
            <p:nvPr/>
          </p:nvSpPr>
          <p:spPr>
            <a:xfrm>
              <a:off x="2953100" y="2503400"/>
              <a:ext cx="201925" cy="491875"/>
            </a:xfrm>
            <a:custGeom>
              <a:avLst/>
              <a:gdLst/>
              <a:ahLst/>
              <a:cxnLst/>
              <a:rect l="l" t="t" r="r" b="b"/>
              <a:pathLst>
                <a:path w="8077" h="19675" extrusionOk="0">
                  <a:moveTo>
                    <a:pt x="0" y="0"/>
                  </a:moveTo>
                  <a:lnTo>
                    <a:pt x="0" y="0"/>
                  </a:lnTo>
                  <a:cubicBezTo>
                    <a:pt x="637" y="3362"/>
                    <a:pt x="5312" y="4854"/>
                    <a:pt x="5312" y="4854"/>
                  </a:cubicBezTo>
                  <a:cubicBezTo>
                    <a:pt x="6366" y="14602"/>
                    <a:pt x="0" y="19674"/>
                    <a:pt x="0" y="19674"/>
                  </a:cubicBezTo>
                  <a:cubicBezTo>
                    <a:pt x="0" y="19674"/>
                    <a:pt x="8077" y="17506"/>
                    <a:pt x="7599" y="4098"/>
                  </a:cubicBezTo>
                  <a:cubicBezTo>
                    <a:pt x="7599" y="4098"/>
                    <a:pt x="1333" y="3482"/>
                    <a:pt x="0" y="0"/>
                  </a:cubicBezTo>
                  <a:close/>
                </a:path>
              </a:pathLst>
            </a:custGeom>
            <a:solidFill>
              <a:srgbClr val="78DC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 name="Google Shape;1081;p39"/>
          <p:cNvGrpSpPr/>
          <p:nvPr/>
        </p:nvGrpSpPr>
        <p:grpSpPr>
          <a:xfrm>
            <a:off x="1586358" y="1629671"/>
            <a:ext cx="499327" cy="442137"/>
            <a:chOff x="3087375" y="1990975"/>
            <a:chExt cx="383950" cy="339975"/>
          </a:xfrm>
        </p:grpSpPr>
        <p:sp>
          <p:nvSpPr>
            <p:cNvPr id="1082" name="Google Shape;1082;p39"/>
            <p:cNvSpPr/>
            <p:nvPr/>
          </p:nvSpPr>
          <p:spPr>
            <a:xfrm>
              <a:off x="3256450" y="2159625"/>
              <a:ext cx="196475" cy="171325"/>
            </a:xfrm>
            <a:custGeom>
              <a:avLst/>
              <a:gdLst/>
              <a:ahLst/>
              <a:cxnLst/>
              <a:rect l="l" t="t" r="r" b="b"/>
              <a:pathLst>
                <a:path w="7859" h="6853" extrusionOk="0">
                  <a:moveTo>
                    <a:pt x="6375" y="0"/>
                  </a:moveTo>
                  <a:cubicBezTo>
                    <a:pt x="5436" y="0"/>
                    <a:pt x="3861" y="176"/>
                    <a:pt x="2488" y="1219"/>
                  </a:cubicBezTo>
                  <a:cubicBezTo>
                    <a:pt x="1095" y="2273"/>
                    <a:pt x="279" y="3904"/>
                    <a:pt x="21" y="6073"/>
                  </a:cubicBezTo>
                  <a:cubicBezTo>
                    <a:pt x="1" y="6451"/>
                    <a:pt x="279" y="6789"/>
                    <a:pt x="638" y="6849"/>
                  </a:cubicBezTo>
                  <a:cubicBezTo>
                    <a:pt x="662" y="6851"/>
                    <a:pt x="686" y="6852"/>
                    <a:pt x="710" y="6852"/>
                  </a:cubicBezTo>
                  <a:cubicBezTo>
                    <a:pt x="1060" y="6852"/>
                    <a:pt x="1376" y="6587"/>
                    <a:pt x="1413" y="6252"/>
                  </a:cubicBezTo>
                  <a:cubicBezTo>
                    <a:pt x="1632" y="4481"/>
                    <a:pt x="2289" y="3168"/>
                    <a:pt x="3323" y="2373"/>
                  </a:cubicBezTo>
                  <a:cubicBezTo>
                    <a:pt x="4396" y="1542"/>
                    <a:pt x="5685" y="1406"/>
                    <a:pt x="6418" y="1406"/>
                  </a:cubicBezTo>
                  <a:cubicBezTo>
                    <a:pt x="6772" y="1406"/>
                    <a:pt x="6997" y="1438"/>
                    <a:pt x="7003" y="1438"/>
                  </a:cubicBezTo>
                  <a:cubicBezTo>
                    <a:pt x="7047" y="1446"/>
                    <a:pt x="7090" y="1449"/>
                    <a:pt x="7133" y="1449"/>
                  </a:cubicBezTo>
                  <a:cubicBezTo>
                    <a:pt x="7416" y="1449"/>
                    <a:pt x="7655" y="1282"/>
                    <a:pt x="7759" y="1040"/>
                  </a:cubicBezTo>
                  <a:cubicBezTo>
                    <a:pt x="7779" y="1000"/>
                    <a:pt x="7799" y="921"/>
                    <a:pt x="7779" y="841"/>
                  </a:cubicBezTo>
                  <a:cubicBezTo>
                    <a:pt x="7859" y="483"/>
                    <a:pt x="7580" y="105"/>
                    <a:pt x="7202" y="45"/>
                  </a:cubicBezTo>
                  <a:cubicBezTo>
                    <a:pt x="7162" y="45"/>
                    <a:pt x="6850" y="0"/>
                    <a:pt x="6375" y="0"/>
                  </a:cubicBezTo>
                  <a:close/>
                </a:path>
              </a:pathLst>
            </a:custGeom>
            <a:solidFill>
              <a:srgbClr val="F6D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9"/>
            <p:cNvSpPr/>
            <p:nvPr/>
          </p:nvSpPr>
          <p:spPr>
            <a:xfrm>
              <a:off x="3174900" y="2075675"/>
              <a:ext cx="286975" cy="248325"/>
            </a:xfrm>
            <a:custGeom>
              <a:avLst/>
              <a:gdLst/>
              <a:ahLst/>
              <a:cxnLst/>
              <a:rect l="l" t="t" r="r" b="b"/>
              <a:pathLst>
                <a:path w="11479" h="9933" extrusionOk="0">
                  <a:moveTo>
                    <a:pt x="10209" y="1"/>
                  </a:moveTo>
                  <a:cubicBezTo>
                    <a:pt x="8047" y="1"/>
                    <a:pt x="1036" y="645"/>
                    <a:pt x="40" y="9152"/>
                  </a:cubicBezTo>
                  <a:cubicBezTo>
                    <a:pt x="1" y="9530"/>
                    <a:pt x="279" y="9868"/>
                    <a:pt x="637" y="9928"/>
                  </a:cubicBezTo>
                  <a:cubicBezTo>
                    <a:pt x="663" y="9931"/>
                    <a:pt x="688" y="9932"/>
                    <a:pt x="714" y="9932"/>
                  </a:cubicBezTo>
                  <a:cubicBezTo>
                    <a:pt x="1062" y="9932"/>
                    <a:pt x="1376" y="9684"/>
                    <a:pt x="1413" y="9331"/>
                  </a:cubicBezTo>
                  <a:cubicBezTo>
                    <a:pt x="2291" y="1988"/>
                    <a:pt x="8111" y="1392"/>
                    <a:pt x="10060" y="1392"/>
                  </a:cubicBezTo>
                  <a:cubicBezTo>
                    <a:pt x="10407" y="1392"/>
                    <a:pt x="10632" y="1411"/>
                    <a:pt x="10683" y="1414"/>
                  </a:cubicBezTo>
                  <a:cubicBezTo>
                    <a:pt x="10724" y="1422"/>
                    <a:pt x="10765" y="1425"/>
                    <a:pt x="10804" y="1425"/>
                  </a:cubicBezTo>
                  <a:cubicBezTo>
                    <a:pt x="11066" y="1425"/>
                    <a:pt x="11278" y="1258"/>
                    <a:pt x="11399" y="1016"/>
                  </a:cubicBezTo>
                  <a:lnTo>
                    <a:pt x="11459" y="797"/>
                  </a:lnTo>
                  <a:cubicBezTo>
                    <a:pt x="11479" y="399"/>
                    <a:pt x="11220" y="81"/>
                    <a:pt x="10842" y="22"/>
                  </a:cubicBezTo>
                  <a:cubicBezTo>
                    <a:pt x="10827" y="22"/>
                    <a:pt x="10595" y="1"/>
                    <a:pt x="10209" y="1"/>
                  </a:cubicBezTo>
                  <a:close/>
                </a:path>
              </a:pathLst>
            </a:custGeom>
            <a:solidFill>
              <a:srgbClr val="F6D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9"/>
            <p:cNvSpPr/>
            <p:nvPr/>
          </p:nvSpPr>
          <p:spPr>
            <a:xfrm>
              <a:off x="3087375" y="1990975"/>
              <a:ext cx="383950" cy="326300"/>
            </a:xfrm>
            <a:custGeom>
              <a:avLst/>
              <a:gdLst/>
              <a:ahLst/>
              <a:cxnLst/>
              <a:rect l="l" t="t" r="r" b="b"/>
              <a:pathLst>
                <a:path w="15358" h="13052" extrusionOk="0">
                  <a:moveTo>
                    <a:pt x="13896" y="1"/>
                  </a:moveTo>
                  <a:cubicBezTo>
                    <a:pt x="11070" y="1"/>
                    <a:pt x="1867" y="861"/>
                    <a:pt x="60" y="12242"/>
                  </a:cubicBezTo>
                  <a:cubicBezTo>
                    <a:pt x="0" y="12620"/>
                    <a:pt x="259" y="12998"/>
                    <a:pt x="637" y="13038"/>
                  </a:cubicBezTo>
                  <a:cubicBezTo>
                    <a:pt x="681" y="13047"/>
                    <a:pt x="725" y="13051"/>
                    <a:pt x="768" y="13051"/>
                  </a:cubicBezTo>
                  <a:cubicBezTo>
                    <a:pt x="1098" y="13051"/>
                    <a:pt x="1398" y="12795"/>
                    <a:pt x="1433" y="12461"/>
                  </a:cubicBezTo>
                  <a:cubicBezTo>
                    <a:pt x="3030" y="2252"/>
                    <a:pt x="10999" y="1385"/>
                    <a:pt x="13688" y="1385"/>
                  </a:cubicBezTo>
                  <a:cubicBezTo>
                    <a:pt x="14179" y="1385"/>
                    <a:pt x="14494" y="1414"/>
                    <a:pt x="14562" y="1420"/>
                  </a:cubicBezTo>
                  <a:cubicBezTo>
                    <a:pt x="14601" y="1428"/>
                    <a:pt x="14639" y="1432"/>
                    <a:pt x="14677" y="1432"/>
                  </a:cubicBezTo>
                  <a:cubicBezTo>
                    <a:pt x="14930" y="1432"/>
                    <a:pt x="15154" y="1265"/>
                    <a:pt x="15258" y="1022"/>
                  </a:cubicBezTo>
                  <a:cubicBezTo>
                    <a:pt x="15318" y="983"/>
                    <a:pt x="15318" y="903"/>
                    <a:pt x="15338" y="804"/>
                  </a:cubicBezTo>
                  <a:cubicBezTo>
                    <a:pt x="15358" y="406"/>
                    <a:pt x="15079" y="87"/>
                    <a:pt x="14721" y="28"/>
                  </a:cubicBezTo>
                  <a:cubicBezTo>
                    <a:pt x="14700" y="28"/>
                    <a:pt x="14399" y="1"/>
                    <a:pt x="13896" y="1"/>
                  </a:cubicBezTo>
                  <a:close/>
                </a:path>
              </a:pathLst>
            </a:custGeom>
            <a:solidFill>
              <a:srgbClr val="F6D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 name="Google Shape;1085;p39"/>
          <p:cNvGrpSpPr/>
          <p:nvPr/>
        </p:nvGrpSpPr>
        <p:grpSpPr>
          <a:xfrm>
            <a:off x="3891968" y="3291253"/>
            <a:ext cx="351883" cy="297749"/>
            <a:chOff x="4709125" y="3440000"/>
            <a:chExt cx="270575" cy="228950"/>
          </a:xfrm>
        </p:grpSpPr>
        <p:sp>
          <p:nvSpPr>
            <p:cNvPr id="1086" name="Google Shape;1086;p39"/>
            <p:cNvSpPr/>
            <p:nvPr/>
          </p:nvSpPr>
          <p:spPr>
            <a:xfrm>
              <a:off x="4709125" y="3441350"/>
              <a:ext cx="240725" cy="227600"/>
            </a:xfrm>
            <a:custGeom>
              <a:avLst/>
              <a:gdLst/>
              <a:ahLst/>
              <a:cxnLst/>
              <a:rect l="l" t="t" r="r" b="b"/>
              <a:pathLst>
                <a:path w="9629" h="9104" extrusionOk="0">
                  <a:moveTo>
                    <a:pt x="5153" y="0"/>
                  </a:moveTo>
                  <a:lnTo>
                    <a:pt x="3959" y="259"/>
                  </a:lnTo>
                  <a:cubicBezTo>
                    <a:pt x="1552" y="776"/>
                    <a:pt x="0" y="3143"/>
                    <a:pt x="498" y="5550"/>
                  </a:cubicBezTo>
                  <a:cubicBezTo>
                    <a:pt x="946" y="7666"/>
                    <a:pt x="2817" y="9104"/>
                    <a:pt x="4873" y="9104"/>
                  </a:cubicBezTo>
                  <a:cubicBezTo>
                    <a:pt x="5097" y="9104"/>
                    <a:pt x="5323" y="9087"/>
                    <a:pt x="5551" y="9051"/>
                  </a:cubicBezTo>
                  <a:cubicBezTo>
                    <a:pt x="5610" y="9031"/>
                    <a:pt x="5690" y="9031"/>
                    <a:pt x="5769" y="9011"/>
                  </a:cubicBezTo>
                  <a:cubicBezTo>
                    <a:pt x="5869" y="8992"/>
                    <a:pt x="5948" y="8952"/>
                    <a:pt x="6048" y="8932"/>
                  </a:cubicBezTo>
                  <a:lnTo>
                    <a:pt x="7062" y="8713"/>
                  </a:lnTo>
                  <a:lnTo>
                    <a:pt x="7162" y="8435"/>
                  </a:lnTo>
                  <a:cubicBezTo>
                    <a:pt x="8753" y="7500"/>
                    <a:pt x="9629" y="5630"/>
                    <a:pt x="9231" y="3720"/>
                  </a:cubicBezTo>
                  <a:cubicBezTo>
                    <a:pt x="8833" y="1830"/>
                    <a:pt x="7261" y="458"/>
                    <a:pt x="5451" y="199"/>
                  </a:cubicBezTo>
                  <a:lnTo>
                    <a:pt x="5153" y="0"/>
                  </a:lnTo>
                  <a:close/>
                </a:path>
              </a:pathLst>
            </a:custGeom>
            <a:solidFill>
              <a:srgbClr val="EBB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9"/>
            <p:cNvSpPr/>
            <p:nvPr/>
          </p:nvSpPr>
          <p:spPr>
            <a:xfrm>
              <a:off x="4735975" y="3440000"/>
              <a:ext cx="243725" cy="223500"/>
            </a:xfrm>
            <a:custGeom>
              <a:avLst/>
              <a:gdLst/>
              <a:ahLst/>
              <a:cxnLst/>
              <a:rect l="l" t="t" r="r" b="b"/>
              <a:pathLst>
                <a:path w="9749" h="8940" extrusionOk="0">
                  <a:moveTo>
                    <a:pt x="4878" y="0"/>
                  </a:moveTo>
                  <a:cubicBezTo>
                    <a:pt x="4576" y="0"/>
                    <a:pt x="4268" y="31"/>
                    <a:pt x="3959" y="94"/>
                  </a:cubicBezTo>
                  <a:cubicBezTo>
                    <a:pt x="1532" y="591"/>
                    <a:pt x="1" y="2978"/>
                    <a:pt x="498" y="5385"/>
                  </a:cubicBezTo>
                  <a:cubicBezTo>
                    <a:pt x="933" y="7489"/>
                    <a:pt x="2796" y="8939"/>
                    <a:pt x="4879" y="8939"/>
                  </a:cubicBezTo>
                  <a:cubicBezTo>
                    <a:pt x="5179" y="8939"/>
                    <a:pt x="5484" y="8909"/>
                    <a:pt x="5789" y="8847"/>
                  </a:cubicBezTo>
                  <a:cubicBezTo>
                    <a:pt x="8196" y="8349"/>
                    <a:pt x="9748" y="5962"/>
                    <a:pt x="9251" y="3535"/>
                  </a:cubicBezTo>
                  <a:cubicBezTo>
                    <a:pt x="8817" y="1434"/>
                    <a:pt x="6958" y="0"/>
                    <a:pt x="4878" y="0"/>
                  </a:cubicBezTo>
                  <a:close/>
                </a:path>
              </a:pathLst>
            </a:custGeom>
            <a:solidFill>
              <a:srgbClr val="F6D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9"/>
            <p:cNvSpPr/>
            <p:nvPr/>
          </p:nvSpPr>
          <p:spPr>
            <a:xfrm>
              <a:off x="4749400" y="3452575"/>
              <a:ext cx="215875" cy="197375"/>
            </a:xfrm>
            <a:custGeom>
              <a:avLst/>
              <a:gdLst/>
              <a:ahLst/>
              <a:cxnLst/>
              <a:rect l="l" t="t" r="r" b="b"/>
              <a:pathLst>
                <a:path w="8635" h="7895" extrusionOk="0">
                  <a:moveTo>
                    <a:pt x="4346" y="0"/>
                  </a:moveTo>
                  <a:cubicBezTo>
                    <a:pt x="4074" y="0"/>
                    <a:pt x="3798" y="29"/>
                    <a:pt x="3522" y="88"/>
                  </a:cubicBezTo>
                  <a:cubicBezTo>
                    <a:pt x="1373" y="526"/>
                    <a:pt x="1" y="2615"/>
                    <a:pt x="458" y="4763"/>
                  </a:cubicBezTo>
                  <a:cubicBezTo>
                    <a:pt x="839" y="6615"/>
                    <a:pt x="2470" y="7895"/>
                    <a:pt x="4302" y="7895"/>
                  </a:cubicBezTo>
                  <a:cubicBezTo>
                    <a:pt x="4576" y="7895"/>
                    <a:pt x="4854" y="7866"/>
                    <a:pt x="5133" y="7807"/>
                  </a:cubicBezTo>
                  <a:cubicBezTo>
                    <a:pt x="7262" y="7369"/>
                    <a:pt x="8634" y="5280"/>
                    <a:pt x="8197" y="3132"/>
                  </a:cubicBezTo>
                  <a:cubicBezTo>
                    <a:pt x="7799" y="1280"/>
                    <a:pt x="6166" y="0"/>
                    <a:pt x="4346" y="0"/>
                  </a:cubicBezTo>
                  <a:close/>
                </a:path>
              </a:pathLst>
            </a:custGeom>
            <a:solidFill>
              <a:srgbClr val="F2D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9"/>
            <p:cNvSpPr/>
            <p:nvPr/>
          </p:nvSpPr>
          <p:spPr>
            <a:xfrm>
              <a:off x="4751925" y="3452575"/>
              <a:ext cx="213350" cy="195175"/>
            </a:xfrm>
            <a:custGeom>
              <a:avLst/>
              <a:gdLst/>
              <a:ahLst/>
              <a:cxnLst/>
              <a:rect l="l" t="t" r="r" b="b"/>
              <a:pathLst>
                <a:path w="8534" h="7807" extrusionOk="0">
                  <a:moveTo>
                    <a:pt x="315" y="4529"/>
                  </a:moveTo>
                  <a:lnTo>
                    <a:pt x="315" y="4529"/>
                  </a:lnTo>
                  <a:cubicBezTo>
                    <a:pt x="326" y="4620"/>
                    <a:pt x="340" y="4711"/>
                    <a:pt x="357" y="4803"/>
                  </a:cubicBezTo>
                  <a:lnTo>
                    <a:pt x="357" y="4763"/>
                  </a:lnTo>
                  <a:cubicBezTo>
                    <a:pt x="341" y="4685"/>
                    <a:pt x="326" y="4607"/>
                    <a:pt x="315" y="4529"/>
                  </a:cubicBezTo>
                  <a:close/>
                  <a:moveTo>
                    <a:pt x="4245" y="0"/>
                  </a:moveTo>
                  <a:cubicBezTo>
                    <a:pt x="3973" y="0"/>
                    <a:pt x="3697" y="29"/>
                    <a:pt x="3421" y="88"/>
                  </a:cubicBezTo>
                  <a:cubicBezTo>
                    <a:pt x="1350" y="510"/>
                    <a:pt x="1" y="2465"/>
                    <a:pt x="315" y="4529"/>
                  </a:cubicBezTo>
                  <a:lnTo>
                    <a:pt x="315" y="4529"/>
                  </a:lnTo>
                  <a:cubicBezTo>
                    <a:pt x="79" y="2559"/>
                    <a:pt x="1384" y="705"/>
                    <a:pt x="3361" y="287"/>
                  </a:cubicBezTo>
                  <a:cubicBezTo>
                    <a:pt x="3636" y="227"/>
                    <a:pt x="3910" y="198"/>
                    <a:pt x="4180" y="198"/>
                  </a:cubicBezTo>
                  <a:cubicBezTo>
                    <a:pt x="5961" y="198"/>
                    <a:pt x="7556" y="1457"/>
                    <a:pt x="7936" y="3271"/>
                  </a:cubicBezTo>
                  <a:cubicBezTo>
                    <a:pt x="8394" y="5360"/>
                    <a:pt x="7061" y="7369"/>
                    <a:pt x="4972" y="7807"/>
                  </a:cubicBezTo>
                  <a:lnTo>
                    <a:pt x="5032" y="7807"/>
                  </a:lnTo>
                  <a:cubicBezTo>
                    <a:pt x="7161" y="7369"/>
                    <a:pt x="8533" y="5280"/>
                    <a:pt x="8096" y="3132"/>
                  </a:cubicBezTo>
                  <a:cubicBezTo>
                    <a:pt x="7698" y="1280"/>
                    <a:pt x="6065" y="0"/>
                    <a:pt x="4245" y="0"/>
                  </a:cubicBezTo>
                  <a:close/>
                </a:path>
              </a:pathLst>
            </a:custGeom>
            <a:solidFill>
              <a:srgbClr val="EBB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9"/>
            <p:cNvSpPr/>
            <p:nvPr/>
          </p:nvSpPr>
          <p:spPr>
            <a:xfrm>
              <a:off x="4813550" y="3481125"/>
              <a:ext cx="96525" cy="143250"/>
            </a:xfrm>
            <a:custGeom>
              <a:avLst/>
              <a:gdLst/>
              <a:ahLst/>
              <a:cxnLst/>
              <a:rect l="l" t="t" r="r" b="b"/>
              <a:pathLst>
                <a:path w="3861" h="5730" extrusionOk="0">
                  <a:moveTo>
                    <a:pt x="1493" y="0"/>
                  </a:moveTo>
                  <a:lnTo>
                    <a:pt x="817" y="180"/>
                  </a:lnTo>
                  <a:lnTo>
                    <a:pt x="996" y="836"/>
                  </a:lnTo>
                  <a:cubicBezTo>
                    <a:pt x="299" y="1154"/>
                    <a:pt x="1" y="1751"/>
                    <a:pt x="180" y="2348"/>
                  </a:cubicBezTo>
                  <a:cubicBezTo>
                    <a:pt x="339" y="3024"/>
                    <a:pt x="936" y="3223"/>
                    <a:pt x="1732" y="3263"/>
                  </a:cubicBezTo>
                  <a:cubicBezTo>
                    <a:pt x="2289" y="3283"/>
                    <a:pt x="2527" y="3422"/>
                    <a:pt x="2607" y="3661"/>
                  </a:cubicBezTo>
                  <a:cubicBezTo>
                    <a:pt x="2686" y="3939"/>
                    <a:pt x="2468" y="4158"/>
                    <a:pt x="2070" y="4258"/>
                  </a:cubicBezTo>
                  <a:cubicBezTo>
                    <a:pt x="1863" y="4311"/>
                    <a:pt x="1661" y="4333"/>
                    <a:pt x="1471" y="4333"/>
                  </a:cubicBezTo>
                  <a:cubicBezTo>
                    <a:pt x="1241" y="4333"/>
                    <a:pt x="1031" y="4301"/>
                    <a:pt x="856" y="4258"/>
                  </a:cubicBezTo>
                  <a:lnTo>
                    <a:pt x="856" y="4258"/>
                  </a:lnTo>
                  <a:lnTo>
                    <a:pt x="876" y="5113"/>
                  </a:lnTo>
                  <a:cubicBezTo>
                    <a:pt x="1006" y="5139"/>
                    <a:pt x="1171" y="5154"/>
                    <a:pt x="1353" y="5154"/>
                  </a:cubicBezTo>
                  <a:cubicBezTo>
                    <a:pt x="1588" y="5154"/>
                    <a:pt x="1852" y="5129"/>
                    <a:pt x="2110" y="5073"/>
                  </a:cubicBezTo>
                  <a:lnTo>
                    <a:pt x="2289" y="5730"/>
                  </a:lnTo>
                  <a:lnTo>
                    <a:pt x="3005" y="5570"/>
                  </a:lnTo>
                  <a:lnTo>
                    <a:pt x="2806" y="4874"/>
                  </a:lnTo>
                  <a:cubicBezTo>
                    <a:pt x="3562" y="4536"/>
                    <a:pt x="3860" y="3880"/>
                    <a:pt x="3681" y="3283"/>
                  </a:cubicBezTo>
                  <a:cubicBezTo>
                    <a:pt x="3502" y="2666"/>
                    <a:pt x="3084" y="2388"/>
                    <a:pt x="2189" y="2308"/>
                  </a:cubicBezTo>
                  <a:cubicBezTo>
                    <a:pt x="1572" y="2248"/>
                    <a:pt x="1274" y="2169"/>
                    <a:pt x="1214" y="1950"/>
                  </a:cubicBezTo>
                  <a:cubicBezTo>
                    <a:pt x="1175" y="1751"/>
                    <a:pt x="1234" y="1512"/>
                    <a:pt x="1692" y="1393"/>
                  </a:cubicBezTo>
                  <a:cubicBezTo>
                    <a:pt x="1895" y="1344"/>
                    <a:pt x="2072" y="1329"/>
                    <a:pt x="2223" y="1329"/>
                  </a:cubicBezTo>
                  <a:cubicBezTo>
                    <a:pt x="2442" y="1329"/>
                    <a:pt x="2609" y="1361"/>
                    <a:pt x="2726" y="1373"/>
                  </a:cubicBezTo>
                  <a:lnTo>
                    <a:pt x="2706" y="557"/>
                  </a:lnTo>
                  <a:cubicBezTo>
                    <a:pt x="2602" y="531"/>
                    <a:pt x="2479" y="517"/>
                    <a:pt x="2335" y="517"/>
                  </a:cubicBezTo>
                  <a:cubicBezTo>
                    <a:pt x="2150" y="517"/>
                    <a:pt x="1930" y="541"/>
                    <a:pt x="1672" y="597"/>
                  </a:cubicBezTo>
                  <a:lnTo>
                    <a:pt x="1493" y="0"/>
                  </a:lnTo>
                  <a:close/>
                </a:path>
              </a:pathLst>
            </a:custGeom>
            <a:solidFill>
              <a:srgbClr val="E7A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1091;p39"/>
          <p:cNvGrpSpPr/>
          <p:nvPr/>
        </p:nvGrpSpPr>
        <p:grpSpPr>
          <a:xfrm>
            <a:off x="3678518" y="2968829"/>
            <a:ext cx="395840" cy="310202"/>
            <a:chOff x="4677300" y="3097700"/>
            <a:chExt cx="304375" cy="238525"/>
          </a:xfrm>
        </p:grpSpPr>
        <p:sp>
          <p:nvSpPr>
            <p:cNvPr id="1092" name="Google Shape;1092;p39"/>
            <p:cNvSpPr/>
            <p:nvPr/>
          </p:nvSpPr>
          <p:spPr>
            <a:xfrm>
              <a:off x="4677300" y="3123500"/>
              <a:ext cx="304375" cy="212725"/>
            </a:xfrm>
            <a:custGeom>
              <a:avLst/>
              <a:gdLst/>
              <a:ahLst/>
              <a:cxnLst/>
              <a:rect l="l" t="t" r="r" b="b"/>
              <a:pathLst>
                <a:path w="12175" h="8509" extrusionOk="0">
                  <a:moveTo>
                    <a:pt x="8188" y="0"/>
                  </a:moveTo>
                  <a:cubicBezTo>
                    <a:pt x="7897" y="0"/>
                    <a:pt x="7588" y="26"/>
                    <a:pt x="7261" y="82"/>
                  </a:cubicBezTo>
                  <a:cubicBezTo>
                    <a:pt x="7001" y="61"/>
                    <a:pt x="6740" y="50"/>
                    <a:pt x="6479" y="50"/>
                  </a:cubicBezTo>
                  <a:cubicBezTo>
                    <a:pt x="3850" y="50"/>
                    <a:pt x="1292" y="1137"/>
                    <a:pt x="677" y="3146"/>
                  </a:cubicBezTo>
                  <a:cubicBezTo>
                    <a:pt x="0" y="5354"/>
                    <a:pt x="1671" y="8139"/>
                    <a:pt x="4834" y="8437"/>
                  </a:cubicBezTo>
                  <a:cubicBezTo>
                    <a:pt x="5161" y="8485"/>
                    <a:pt x="5489" y="8508"/>
                    <a:pt x="5815" y="8508"/>
                  </a:cubicBezTo>
                  <a:cubicBezTo>
                    <a:pt x="8465" y="8508"/>
                    <a:pt x="10976" y="6980"/>
                    <a:pt x="11578" y="4837"/>
                  </a:cubicBezTo>
                  <a:cubicBezTo>
                    <a:pt x="12175" y="2665"/>
                    <a:pt x="11110" y="0"/>
                    <a:pt x="8188" y="0"/>
                  </a:cubicBezTo>
                  <a:close/>
                </a:path>
              </a:pathLst>
            </a:custGeom>
            <a:solidFill>
              <a:srgbClr val="EBB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9"/>
            <p:cNvSpPr/>
            <p:nvPr/>
          </p:nvSpPr>
          <p:spPr>
            <a:xfrm>
              <a:off x="4680775" y="3097700"/>
              <a:ext cx="298425" cy="211175"/>
            </a:xfrm>
            <a:custGeom>
              <a:avLst/>
              <a:gdLst/>
              <a:ahLst/>
              <a:cxnLst/>
              <a:rect l="l" t="t" r="r" b="b"/>
              <a:pathLst>
                <a:path w="11937" h="8447" extrusionOk="0">
                  <a:moveTo>
                    <a:pt x="6437" y="0"/>
                  </a:moveTo>
                  <a:cubicBezTo>
                    <a:pt x="3749" y="0"/>
                    <a:pt x="1273" y="1549"/>
                    <a:pt x="657" y="3641"/>
                  </a:cubicBezTo>
                  <a:cubicBezTo>
                    <a:pt x="1" y="5849"/>
                    <a:pt x="1691" y="7977"/>
                    <a:pt x="4516" y="8375"/>
                  </a:cubicBezTo>
                  <a:cubicBezTo>
                    <a:pt x="4843" y="8423"/>
                    <a:pt x="5171" y="8446"/>
                    <a:pt x="5497" y="8446"/>
                  </a:cubicBezTo>
                  <a:cubicBezTo>
                    <a:pt x="8147" y="8446"/>
                    <a:pt x="10658" y="6918"/>
                    <a:pt x="11260" y="4774"/>
                  </a:cubicBezTo>
                  <a:cubicBezTo>
                    <a:pt x="11936" y="2387"/>
                    <a:pt x="9947" y="259"/>
                    <a:pt x="6963" y="20"/>
                  </a:cubicBezTo>
                  <a:cubicBezTo>
                    <a:pt x="6787" y="7"/>
                    <a:pt x="6611" y="0"/>
                    <a:pt x="6437" y="0"/>
                  </a:cubicBezTo>
                  <a:close/>
                </a:path>
              </a:pathLst>
            </a:custGeom>
            <a:solidFill>
              <a:srgbClr val="F6D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9"/>
            <p:cNvSpPr/>
            <p:nvPr/>
          </p:nvSpPr>
          <p:spPr>
            <a:xfrm>
              <a:off x="4712600" y="3121125"/>
              <a:ext cx="230775" cy="162475"/>
            </a:xfrm>
            <a:custGeom>
              <a:avLst/>
              <a:gdLst/>
              <a:ahLst/>
              <a:cxnLst/>
              <a:rect l="l" t="t" r="r" b="b"/>
              <a:pathLst>
                <a:path w="9231" h="6499" extrusionOk="0">
                  <a:moveTo>
                    <a:pt x="4971" y="1"/>
                  </a:moveTo>
                  <a:cubicBezTo>
                    <a:pt x="2891" y="1"/>
                    <a:pt x="1002" y="1165"/>
                    <a:pt x="538" y="2763"/>
                  </a:cubicBezTo>
                  <a:cubicBezTo>
                    <a:pt x="1" y="4474"/>
                    <a:pt x="1314" y="6125"/>
                    <a:pt x="3522" y="6443"/>
                  </a:cubicBezTo>
                  <a:cubicBezTo>
                    <a:pt x="3773" y="6481"/>
                    <a:pt x="4026" y="6499"/>
                    <a:pt x="4277" y="6499"/>
                  </a:cubicBezTo>
                  <a:cubicBezTo>
                    <a:pt x="6312" y="6499"/>
                    <a:pt x="8253" y="5323"/>
                    <a:pt x="8714" y="3658"/>
                  </a:cubicBezTo>
                  <a:cubicBezTo>
                    <a:pt x="9231" y="1828"/>
                    <a:pt x="7699" y="177"/>
                    <a:pt x="5412" y="18"/>
                  </a:cubicBezTo>
                  <a:cubicBezTo>
                    <a:pt x="5264" y="6"/>
                    <a:pt x="5117" y="1"/>
                    <a:pt x="4971" y="1"/>
                  </a:cubicBezTo>
                  <a:close/>
                </a:path>
              </a:pathLst>
            </a:custGeom>
            <a:solidFill>
              <a:srgbClr val="EBB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9"/>
            <p:cNvSpPr/>
            <p:nvPr/>
          </p:nvSpPr>
          <p:spPr>
            <a:xfrm>
              <a:off x="4713600" y="3125400"/>
              <a:ext cx="230775" cy="157300"/>
            </a:xfrm>
            <a:custGeom>
              <a:avLst/>
              <a:gdLst/>
              <a:ahLst/>
              <a:cxnLst/>
              <a:rect l="l" t="t" r="r" b="b"/>
              <a:pathLst>
                <a:path w="9231" h="6292" extrusionOk="0">
                  <a:moveTo>
                    <a:pt x="5101" y="0"/>
                  </a:moveTo>
                  <a:cubicBezTo>
                    <a:pt x="3044" y="0"/>
                    <a:pt x="1113" y="1162"/>
                    <a:pt x="577" y="2692"/>
                  </a:cubicBezTo>
                  <a:cubicBezTo>
                    <a:pt x="1" y="4343"/>
                    <a:pt x="1194" y="5934"/>
                    <a:pt x="3382" y="6233"/>
                  </a:cubicBezTo>
                  <a:cubicBezTo>
                    <a:pt x="3676" y="6272"/>
                    <a:pt x="3967" y="6291"/>
                    <a:pt x="4252" y="6291"/>
                  </a:cubicBezTo>
                  <a:cubicBezTo>
                    <a:pt x="6413" y="6291"/>
                    <a:pt x="8241" y="5188"/>
                    <a:pt x="8733" y="3448"/>
                  </a:cubicBezTo>
                  <a:cubicBezTo>
                    <a:pt x="9231" y="1637"/>
                    <a:pt x="7639" y="106"/>
                    <a:pt x="5352" y="6"/>
                  </a:cubicBezTo>
                  <a:cubicBezTo>
                    <a:pt x="5268" y="2"/>
                    <a:pt x="5184" y="0"/>
                    <a:pt x="5101" y="0"/>
                  </a:cubicBezTo>
                  <a:close/>
                </a:path>
              </a:pathLst>
            </a:custGeom>
            <a:solidFill>
              <a:srgbClr val="F2D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9"/>
            <p:cNvSpPr/>
            <p:nvPr/>
          </p:nvSpPr>
          <p:spPr>
            <a:xfrm>
              <a:off x="4786200" y="3133500"/>
              <a:ext cx="76125" cy="138775"/>
            </a:xfrm>
            <a:custGeom>
              <a:avLst/>
              <a:gdLst/>
              <a:ahLst/>
              <a:cxnLst/>
              <a:rect l="l" t="t" r="r" b="b"/>
              <a:pathLst>
                <a:path w="3045" h="5551" extrusionOk="0">
                  <a:moveTo>
                    <a:pt x="1294" y="0"/>
                  </a:moveTo>
                  <a:lnTo>
                    <a:pt x="1274" y="657"/>
                  </a:lnTo>
                  <a:cubicBezTo>
                    <a:pt x="558" y="776"/>
                    <a:pt x="120" y="1234"/>
                    <a:pt x="100" y="1831"/>
                  </a:cubicBezTo>
                  <a:cubicBezTo>
                    <a:pt x="100" y="2467"/>
                    <a:pt x="578" y="2845"/>
                    <a:pt x="1294" y="3084"/>
                  </a:cubicBezTo>
                  <a:cubicBezTo>
                    <a:pt x="1791" y="3263"/>
                    <a:pt x="1990" y="3442"/>
                    <a:pt x="1990" y="3681"/>
                  </a:cubicBezTo>
                  <a:cubicBezTo>
                    <a:pt x="1990" y="3959"/>
                    <a:pt x="1712" y="4078"/>
                    <a:pt x="1354" y="4078"/>
                  </a:cubicBezTo>
                  <a:cubicBezTo>
                    <a:pt x="896" y="4078"/>
                    <a:pt x="498" y="3919"/>
                    <a:pt x="220" y="3760"/>
                  </a:cubicBezTo>
                  <a:lnTo>
                    <a:pt x="1" y="4536"/>
                  </a:lnTo>
                  <a:cubicBezTo>
                    <a:pt x="259" y="4695"/>
                    <a:pt x="697" y="4834"/>
                    <a:pt x="1155" y="4854"/>
                  </a:cubicBezTo>
                  <a:lnTo>
                    <a:pt x="1115" y="5511"/>
                  </a:lnTo>
                  <a:lnTo>
                    <a:pt x="1751" y="5551"/>
                  </a:lnTo>
                  <a:lnTo>
                    <a:pt x="1771" y="4854"/>
                  </a:lnTo>
                  <a:cubicBezTo>
                    <a:pt x="2567" y="4735"/>
                    <a:pt x="2985" y="4238"/>
                    <a:pt x="3005" y="3641"/>
                  </a:cubicBezTo>
                  <a:cubicBezTo>
                    <a:pt x="3044" y="3024"/>
                    <a:pt x="2706" y="2646"/>
                    <a:pt x="1911" y="2348"/>
                  </a:cubicBezTo>
                  <a:cubicBezTo>
                    <a:pt x="1354" y="2129"/>
                    <a:pt x="1115" y="1970"/>
                    <a:pt x="1115" y="1751"/>
                  </a:cubicBezTo>
                  <a:cubicBezTo>
                    <a:pt x="1115" y="1552"/>
                    <a:pt x="1274" y="1373"/>
                    <a:pt x="1712" y="1373"/>
                  </a:cubicBezTo>
                  <a:cubicBezTo>
                    <a:pt x="2209" y="1373"/>
                    <a:pt x="2507" y="1552"/>
                    <a:pt x="2686" y="1632"/>
                  </a:cubicBezTo>
                  <a:lnTo>
                    <a:pt x="2905" y="876"/>
                  </a:lnTo>
                  <a:cubicBezTo>
                    <a:pt x="2686" y="756"/>
                    <a:pt x="2388" y="657"/>
                    <a:pt x="1950" y="637"/>
                  </a:cubicBezTo>
                  <a:lnTo>
                    <a:pt x="1970" y="40"/>
                  </a:lnTo>
                  <a:lnTo>
                    <a:pt x="1294" y="0"/>
                  </a:lnTo>
                  <a:close/>
                </a:path>
              </a:pathLst>
            </a:custGeom>
            <a:solidFill>
              <a:srgbClr val="E7A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 name="Google Shape;1097;p39"/>
          <p:cNvGrpSpPr/>
          <p:nvPr/>
        </p:nvGrpSpPr>
        <p:grpSpPr>
          <a:xfrm>
            <a:off x="3358484" y="1691347"/>
            <a:ext cx="738619" cy="738651"/>
            <a:chOff x="3358484" y="1691347"/>
            <a:chExt cx="738619" cy="738651"/>
          </a:xfrm>
        </p:grpSpPr>
        <p:grpSp>
          <p:nvGrpSpPr>
            <p:cNvPr id="1098" name="Google Shape;1098;p39"/>
            <p:cNvGrpSpPr/>
            <p:nvPr/>
          </p:nvGrpSpPr>
          <p:grpSpPr>
            <a:xfrm>
              <a:off x="3358484" y="1691347"/>
              <a:ext cx="738619" cy="738651"/>
              <a:chOff x="4450025" y="2038400"/>
              <a:chExt cx="567950" cy="567975"/>
            </a:xfrm>
          </p:grpSpPr>
          <p:sp>
            <p:nvSpPr>
              <p:cNvPr id="1099" name="Google Shape;1099;p39"/>
              <p:cNvSpPr/>
              <p:nvPr/>
            </p:nvSpPr>
            <p:spPr>
              <a:xfrm>
                <a:off x="4450025" y="2038400"/>
                <a:ext cx="567950" cy="567975"/>
              </a:xfrm>
              <a:custGeom>
                <a:avLst/>
                <a:gdLst/>
                <a:ahLst/>
                <a:cxnLst/>
                <a:rect l="l" t="t" r="r" b="b"/>
                <a:pathLst>
                  <a:path w="22718" h="22719" extrusionOk="0">
                    <a:moveTo>
                      <a:pt x="11359" y="1"/>
                    </a:moveTo>
                    <a:cubicBezTo>
                      <a:pt x="5093" y="1"/>
                      <a:pt x="0" y="5093"/>
                      <a:pt x="0" y="11359"/>
                    </a:cubicBezTo>
                    <a:cubicBezTo>
                      <a:pt x="0" y="17646"/>
                      <a:pt x="5093" y="22718"/>
                      <a:pt x="11359" y="22718"/>
                    </a:cubicBezTo>
                    <a:cubicBezTo>
                      <a:pt x="17625" y="22718"/>
                      <a:pt x="22718" y="17646"/>
                      <a:pt x="22718" y="11359"/>
                    </a:cubicBezTo>
                    <a:cubicBezTo>
                      <a:pt x="22718" y="5093"/>
                      <a:pt x="17625" y="1"/>
                      <a:pt x="11359" y="1"/>
                    </a:cubicBezTo>
                    <a:close/>
                  </a:path>
                </a:pathLst>
              </a:custGeom>
              <a:solidFill>
                <a:srgbClr val="ED6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9"/>
              <p:cNvSpPr/>
              <p:nvPr/>
            </p:nvSpPr>
            <p:spPr>
              <a:xfrm>
                <a:off x="4499750" y="2088125"/>
                <a:ext cx="517725" cy="517750"/>
              </a:xfrm>
              <a:custGeom>
                <a:avLst/>
                <a:gdLst/>
                <a:ahLst/>
                <a:cxnLst/>
                <a:rect l="l" t="t" r="r" b="b"/>
                <a:pathLst>
                  <a:path w="20709" h="20710" extrusionOk="0">
                    <a:moveTo>
                      <a:pt x="15795" y="1"/>
                    </a:moveTo>
                    <a:lnTo>
                      <a:pt x="15795" y="1"/>
                    </a:lnTo>
                    <a:cubicBezTo>
                      <a:pt x="17049" y="1811"/>
                      <a:pt x="17785" y="4059"/>
                      <a:pt x="17785" y="6426"/>
                    </a:cubicBezTo>
                    <a:cubicBezTo>
                      <a:pt x="17785" y="12693"/>
                      <a:pt x="12712" y="17785"/>
                      <a:pt x="6406" y="17785"/>
                    </a:cubicBezTo>
                    <a:cubicBezTo>
                      <a:pt x="4019" y="17785"/>
                      <a:pt x="1811" y="17029"/>
                      <a:pt x="1" y="15796"/>
                    </a:cubicBezTo>
                    <a:lnTo>
                      <a:pt x="1" y="15796"/>
                    </a:lnTo>
                    <a:cubicBezTo>
                      <a:pt x="2030" y="18780"/>
                      <a:pt x="5471" y="20709"/>
                      <a:pt x="9350" y="20709"/>
                    </a:cubicBezTo>
                    <a:cubicBezTo>
                      <a:pt x="15616" y="20709"/>
                      <a:pt x="20709" y="15637"/>
                      <a:pt x="20709" y="9351"/>
                    </a:cubicBezTo>
                    <a:cubicBezTo>
                      <a:pt x="20709" y="5471"/>
                      <a:pt x="18779" y="2070"/>
                      <a:pt x="15795" y="1"/>
                    </a:cubicBezTo>
                    <a:close/>
                  </a:path>
                </a:pathLst>
              </a:custGeom>
              <a:solidFill>
                <a:srgbClr val="ED59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1" name="Google Shape;1101;p39"/>
            <p:cNvSpPr txBox="1"/>
            <p:nvPr/>
          </p:nvSpPr>
          <p:spPr>
            <a:xfrm>
              <a:off x="3529938" y="1737425"/>
              <a:ext cx="395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dk1"/>
                  </a:solidFill>
                  <a:latin typeface="Big Shoulders Text"/>
                  <a:ea typeface="Big Shoulders Text"/>
                  <a:cs typeface="Big Shoulders Text"/>
                  <a:sym typeface="Big Shoulders Text"/>
                </a:rPr>
                <a:t>%</a:t>
              </a:r>
              <a:endParaRPr sz="3000">
                <a:solidFill>
                  <a:schemeClr val="dk1"/>
                </a:solidFill>
                <a:latin typeface="Big Shoulders Text"/>
                <a:ea typeface="Big Shoulders Text"/>
                <a:cs typeface="Big Shoulders Text"/>
                <a:sym typeface="Big Shoulders Text"/>
              </a:endParaRPr>
            </a:p>
          </p:txBody>
        </p:sp>
      </p:grpSp>
      <p:sp>
        <p:nvSpPr>
          <p:cNvPr id="4" name="TextBox 3">
            <a:extLst>
              <a:ext uri="{FF2B5EF4-FFF2-40B4-BE49-F238E27FC236}">
                <a16:creationId xmlns:a16="http://schemas.microsoft.com/office/drawing/2014/main" id="{A73F3F01-ECCF-6E3F-6010-C8A93370AFE1}"/>
              </a:ext>
            </a:extLst>
          </p:cNvPr>
          <p:cNvSpPr txBox="1"/>
          <p:nvPr/>
        </p:nvSpPr>
        <p:spPr>
          <a:xfrm>
            <a:off x="7097785" y="3671647"/>
            <a:ext cx="1979721" cy="1600438"/>
          </a:xfrm>
          <a:prstGeom prst="rect">
            <a:avLst/>
          </a:prstGeom>
          <a:noFill/>
        </p:spPr>
        <p:txBody>
          <a:bodyPr wrap="square" rtlCol="0">
            <a:spAutoFit/>
          </a:bodyPr>
          <a:lstStyle/>
          <a:p>
            <a:pPr>
              <a:buClr>
                <a:srgbClr val="F6DF5C"/>
              </a:buClr>
            </a:pPr>
            <a:r>
              <a:rPr lang="en-IN" dirty="0">
                <a:solidFill>
                  <a:srgbClr val="F6DF5C"/>
                </a:solidFill>
                <a:latin typeface="Big Shoulders Text" panose="020B0604020202020204" charset="0"/>
              </a:rPr>
              <a:t>Presented By Group 3</a:t>
            </a:r>
          </a:p>
          <a:p>
            <a:pPr marL="285750" indent="-285750">
              <a:buClr>
                <a:srgbClr val="F6DF5C"/>
              </a:buClr>
              <a:buFont typeface="Wingdings" panose="05000000000000000000" pitchFamily="2" charset="2"/>
              <a:buChar char="Ø"/>
            </a:pPr>
            <a:r>
              <a:rPr lang="en-IN" dirty="0" err="1">
                <a:solidFill>
                  <a:srgbClr val="F6DF5C"/>
                </a:solidFill>
                <a:latin typeface="Big Shoulders Text" panose="020B0604020202020204" charset="0"/>
              </a:rPr>
              <a:t>Maddirala</a:t>
            </a:r>
            <a:r>
              <a:rPr lang="en-IN" dirty="0">
                <a:solidFill>
                  <a:srgbClr val="F6DF5C"/>
                </a:solidFill>
                <a:latin typeface="Big Shoulders Text" panose="020B0604020202020204" charset="0"/>
              </a:rPr>
              <a:t> Moses</a:t>
            </a:r>
          </a:p>
          <a:p>
            <a:pPr marL="285750" indent="-285750">
              <a:buClr>
                <a:srgbClr val="F6DF5C"/>
              </a:buClr>
              <a:buFont typeface="Wingdings" panose="05000000000000000000" pitchFamily="2" charset="2"/>
              <a:buChar char="Ø"/>
            </a:pPr>
            <a:r>
              <a:rPr lang="en-IN" dirty="0">
                <a:solidFill>
                  <a:srgbClr val="F6DF5C"/>
                </a:solidFill>
                <a:latin typeface="Big Shoulders Text" panose="020B0604020202020204" charset="0"/>
              </a:rPr>
              <a:t>Jaivardhan Deb</a:t>
            </a:r>
          </a:p>
          <a:p>
            <a:pPr marL="285750" indent="-285750">
              <a:buClr>
                <a:srgbClr val="F6DF5C"/>
              </a:buClr>
              <a:buFont typeface="Wingdings" panose="05000000000000000000" pitchFamily="2" charset="2"/>
              <a:buChar char="Ø"/>
            </a:pPr>
            <a:r>
              <a:rPr lang="en-IN" dirty="0">
                <a:solidFill>
                  <a:srgbClr val="F6DF5C"/>
                </a:solidFill>
                <a:latin typeface="Big Shoulders Text" panose="020B0604020202020204" charset="0"/>
              </a:rPr>
              <a:t>Mansi Rajput</a:t>
            </a:r>
          </a:p>
          <a:p>
            <a:pPr marL="285750" indent="-285750">
              <a:buClr>
                <a:srgbClr val="F6DF5C"/>
              </a:buClr>
              <a:buFont typeface="Wingdings" panose="05000000000000000000" pitchFamily="2" charset="2"/>
              <a:buChar char="Ø"/>
            </a:pPr>
            <a:r>
              <a:rPr lang="en-IN" dirty="0" err="1">
                <a:solidFill>
                  <a:srgbClr val="F6DF5C"/>
                </a:solidFill>
                <a:latin typeface="Big Shoulders Text" panose="020B0604020202020204" charset="0"/>
              </a:rPr>
              <a:t>Sukoon</a:t>
            </a:r>
            <a:r>
              <a:rPr lang="en-IN" dirty="0">
                <a:solidFill>
                  <a:srgbClr val="F6DF5C"/>
                </a:solidFill>
                <a:latin typeface="Big Shoulders Text" panose="020B0604020202020204" charset="0"/>
              </a:rPr>
              <a:t> </a:t>
            </a:r>
            <a:r>
              <a:rPr lang="en-IN" dirty="0" err="1">
                <a:solidFill>
                  <a:srgbClr val="F6DF5C"/>
                </a:solidFill>
                <a:latin typeface="Big Shoulders Text" panose="020B0604020202020204" charset="0"/>
              </a:rPr>
              <a:t>Fateema</a:t>
            </a:r>
            <a:r>
              <a:rPr lang="en-IN" dirty="0">
                <a:solidFill>
                  <a:srgbClr val="F6DF5C"/>
                </a:solidFill>
                <a:latin typeface="Big Shoulders Text" panose="020B0604020202020204" charset="0"/>
              </a:rPr>
              <a:t> Munshi</a:t>
            </a:r>
          </a:p>
          <a:p>
            <a:pPr marL="285750" indent="-285750">
              <a:buClr>
                <a:srgbClr val="F6DF5C"/>
              </a:buClr>
              <a:buFont typeface="Wingdings" panose="05000000000000000000" pitchFamily="2" charset="2"/>
              <a:buChar char="Ø"/>
            </a:pPr>
            <a:r>
              <a:rPr lang="en-IN" dirty="0">
                <a:solidFill>
                  <a:srgbClr val="F6DF5C"/>
                </a:solidFill>
                <a:latin typeface="Big Shoulders Text" panose="020B0604020202020204" charset="0"/>
              </a:rPr>
              <a:t>Mahesh Rajaram </a:t>
            </a:r>
            <a:r>
              <a:rPr lang="en-IN" dirty="0" err="1">
                <a:solidFill>
                  <a:srgbClr val="F6DF5C"/>
                </a:solidFill>
                <a:latin typeface="Big Shoulders Text" panose="020B0604020202020204" charset="0"/>
              </a:rPr>
              <a:t>Ushir</a:t>
            </a:r>
            <a:endParaRPr lang="en-IN" dirty="0">
              <a:solidFill>
                <a:srgbClr val="F6DF5C"/>
              </a:solidFill>
              <a:latin typeface="Big Shoulders Text" panose="020B0604020202020204" charset="0"/>
            </a:endParaRPr>
          </a:p>
          <a:p>
            <a:pPr marL="285750" indent="-285750">
              <a:buClr>
                <a:srgbClr val="F6DF5C"/>
              </a:buClr>
              <a:buFont typeface="Wingdings" panose="05000000000000000000" pitchFamily="2" charset="2"/>
              <a:buChar char="Ø"/>
            </a:pPr>
            <a:endParaRPr lang="en-IN" dirty="0">
              <a:solidFill>
                <a:srgbClr val="F6DF5C"/>
              </a:solidFill>
              <a:latin typeface="Big Shoulders Text" panose="020B06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69"/>
        <p:cNvGrpSpPr/>
        <p:nvPr/>
      </p:nvGrpSpPr>
      <p:grpSpPr>
        <a:xfrm>
          <a:off x="0" y="0"/>
          <a:ext cx="0" cy="0"/>
          <a:chOff x="0" y="0"/>
          <a:chExt cx="0" cy="0"/>
        </a:xfrm>
      </p:grpSpPr>
      <p:sp>
        <p:nvSpPr>
          <p:cNvPr id="2370" name="Google Shape;2370;p70"/>
          <p:cNvSpPr txBox="1">
            <a:spLocks noGrp="1"/>
          </p:cNvSpPr>
          <p:nvPr>
            <p:ph type="title"/>
          </p:nvPr>
        </p:nvSpPr>
        <p:spPr>
          <a:xfrm>
            <a:off x="2374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u="sng" dirty="0">
                <a:solidFill>
                  <a:srgbClr val="F6DF5C"/>
                </a:solidFill>
              </a:rPr>
              <a:t>KPI 3 – Sum Of Verification Status By Total Payment</a:t>
            </a:r>
            <a:endParaRPr sz="2800" b="1" u="sng" dirty="0">
              <a:solidFill>
                <a:srgbClr val="F6DF5C"/>
              </a:solidFill>
            </a:endParaRPr>
          </a:p>
        </p:txBody>
      </p:sp>
      <p:pic>
        <p:nvPicPr>
          <p:cNvPr id="3" name="Picture 2">
            <a:extLst>
              <a:ext uri="{FF2B5EF4-FFF2-40B4-BE49-F238E27FC236}">
                <a16:creationId xmlns:a16="http://schemas.microsoft.com/office/drawing/2014/main" id="{A3CE2B4A-2999-5A61-3112-DE4FA621AFDC}"/>
              </a:ext>
            </a:extLst>
          </p:cNvPr>
          <p:cNvPicPr>
            <a:picLocks noChangeAspect="1"/>
          </p:cNvPicPr>
          <p:nvPr/>
        </p:nvPicPr>
        <p:blipFill>
          <a:blip r:embed="rId3"/>
          <a:stretch>
            <a:fillRect/>
          </a:stretch>
        </p:blipFill>
        <p:spPr>
          <a:xfrm>
            <a:off x="237400" y="1298518"/>
            <a:ext cx="4580132" cy="3476896"/>
          </a:xfrm>
          <a:prstGeom prst="rect">
            <a:avLst/>
          </a:prstGeom>
        </p:spPr>
      </p:pic>
      <p:sp>
        <p:nvSpPr>
          <p:cNvPr id="4" name="TextBox 3">
            <a:extLst>
              <a:ext uri="{FF2B5EF4-FFF2-40B4-BE49-F238E27FC236}">
                <a16:creationId xmlns:a16="http://schemas.microsoft.com/office/drawing/2014/main" id="{B6EEFE3E-F5D6-B0CD-D789-61583AC9C550}"/>
              </a:ext>
            </a:extLst>
          </p:cNvPr>
          <p:cNvSpPr txBox="1"/>
          <p:nvPr/>
        </p:nvSpPr>
        <p:spPr>
          <a:xfrm>
            <a:off x="5177152" y="1298518"/>
            <a:ext cx="2853266" cy="3323987"/>
          </a:xfrm>
          <a:prstGeom prst="rect">
            <a:avLst/>
          </a:prstGeom>
          <a:noFill/>
        </p:spPr>
        <p:txBody>
          <a:bodyPr wrap="square" rtlCol="0">
            <a:spAutoFit/>
          </a:bodyPr>
          <a:lstStyle/>
          <a:p>
            <a:pPr algn="ctr"/>
            <a:r>
              <a:rPr lang="en-US" sz="1050" b="1" u="sng" dirty="0">
                <a:solidFill>
                  <a:srgbClr val="F6DF5C"/>
                </a:solidFill>
              </a:rPr>
              <a:t>Key Points:</a:t>
            </a:r>
          </a:p>
          <a:p>
            <a:r>
              <a:rPr lang="en-US" sz="1050" b="1" dirty="0">
                <a:solidFill>
                  <a:srgbClr val="F6DF5C"/>
                </a:solidFill>
              </a:rPr>
              <a:t>1. Payment Reliability</a:t>
            </a:r>
            <a:r>
              <a:rPr lang="en-US" sz="1050" dirty="0"/>
              <a:t>: </a:t>
            </a:r>
            <a:r>
              <a:rPr lang="en-US" sz="1050" dirty="0">
                <a:solidFill>
                  <a:schemeClr val="tx1">
                    <a:lumMod val="85000"/>
                  </a:schemeClr>
                </a:solidFill>
              </a:rPr>
              <a:t>Verified customers generally contribute a larger share of total payments, indicating stronger payment reliability and lower default risk.</a:t>
            </a:r>
          </a:p>
          <a:p>
            <a:r>
              <a:rPr lang="en-US" sz="1050" b="1" dirty="0">
                <a:solidFill>
                  <a:srgbClr val="F6DF5C"/>
                </a:solidFill>
              </a:rPr>
              <a:t>2. Risk Differentiation</a:t>
            </a:r>
            <a:r>
              <a:rPr lang="en-US" sz="1050" dirty="0"/>
              <a:t>: </a:t>
            </a:r>
            <a:r>
              <a:rPr lang="en-US" sz="1050" dirty="0">
                <a:solidFill>
                  <a:schemeClr val="tx1">
                    <a:lumMod val="85000"/>
                  </a:schemeClr>
                </a:solidFill>
              </a:rPr>
              <a:t>The smaller share of payments from non-verified customers suggests a higher risk profile and potential issues with payment consistency.</a:t>
            </a:r>
          </a:p>
          <a:p>
            <a:r>
              <a:rPr lang="en-US" sz="1050" b="1" dirty="0">
                <a:solidFill>
                  <a:srgbClr val="F6DF5C"/>
                </a:solidFill>
              </a:rPr>
              <a:t>3. Verification Impact</a:t>
            </a:r>
            <a:r>
              <a:rPr lang="en-US" sz="1050" dirty="0">
                <a:solidFill>
                  <a:srgbClr val="F6DF5C"/>
                </a:solidFill>
              </a:rPr>
              <a:t>: </a:t>
            </a:r>
            <a:r>
              <a:rPr lang="en-US" sz="1050" dirty="0">
                <a:solidFill>
                  <a:schemeClr val="tx1">
                    <a:lumMod val="85000"/>
                  </a:schemeClr>
                </a:solidFill>
              </a:rPr>
              <a:t>The chart demonstrates the effectiveness of customer verification processes in predicting and ensuring payment behavior.</a:t>
            </a:r>
          </a:p>
          <a:p>
            <a:r>
              <a:rPr lang="en-US" sz="1050" b="1" dirty="0">
                <a:solidFill>
                  <a:srgbClr val="F6DF5C"/>
                </a:solidFill>
              </a:rPr>
              <a:t>4. Strategic Focus</a:t>
            </a:r>
            <a:r>
              <a:rPr lang="en-US" sz="1050" dirty="0"/>
              <a:t>: </a:t>
            </a:r>
            <a:r>
              <a:rPr lang="en-US" sz="1050" dirty="0">
                <a:solidFill>
                  <a:schemeClr val="tx1">
                    <a:lumMod val="85000"/>
                  </a:schemeClr>
                </a:solidFill>
              </a:rPr>
              <a:t>Emphasizing customer verification could enhance overall payment collection and reduce risk exposure.</a:t>
            </a:r>
          </a:p>
          <a:p>
            <a:r>
              <a:rPr lang="en-US" sz="1050" b="1" dirty="0">
                <a:solidFill>
                  <a:srgbClr val="F6DF5C"/>
                </a:solidFill>
              </a:rPr>
              <a:t>5.Policy Implications</a:t>
            </a:r>
            <a:r>
              <a:rPr lang="en-US" sz="1050" dirty="0"/>
              <a:t>: </a:t>
            </a:r>
            <a:r>
              <a:rPr lang="en-US" sz="1050" dirty="0">
                <a:solidFill>
                  <a:schemeClr val="tx1">
                    <a:lumMod val="85000"/>
                  </a:schemeClr>
                </a:solidFill>
              </a:rPr>
              <a:t>Insights from this chart can inform adjustments to lending criteria, focusing more on verified customers to optimize loan performance</a:t>
            </a:r>
          </a:p>
        </p:txBody>
      </p:sp>
      <p:sp>
        <p:nvSpPr>
          <p:cNvPr id="2" name="TextBox 1">
            <a:extLst>
              <a:ext uri="{FF2B5EF4-FFF2-40B4-BE49-F238E27FC236}">
                <a16:creationId xmlns:a16="http://schemas.microsoft.com/office/drawing/2014/main" id="{73C30D6E-84F9-9F59-6BD1-11F6829F7009}"/>
              </a:ext>
            </a:extLst>
          </p:cNvPr>
          <p:cNvSpPr txBox="1"/>
          <p:nvPr/>
        </p:nvSpPr>
        <p:spPr>
          <a:xfrm>
            <a:off x="-201799" y="4775414"/>
            <a:ext cx="5303520" cy="307777"/>
          </a:xfrm>
          <a:prstGeom prst="rect">
            <a:avLst/>
          </a:prstGeom>
          <a:noFill/>
        </p:spPr>
        <p:txBody>
          <a:bodyPr wrap="square" rtlCol="0">
            <a:spAutoFit/>
          </a:bodyPr>
          <a:lstStyle/>
          <a:p>
            <a:pPr algn="ctr"/>
            <a:r>
              <a:rPr lang="en-IN" b="1" dirty="0">
                <a:solidFill>
                  <a:srgbClr val="F6DF5C"/>
                </a:solidFill>
                <a:highlight>
                  <a:srgbClr val="808080"/>
                </a:highlight>
              </a:rPr>
              <a:t>Chart By: Power BI </a:t>
            </a:r>
          </a:p>
        </p:txBody>
      </p:sp>
    </p:spTree>
    <p:extLst>
      <p:ext uri="{BB962C8B-B14F-4D97-AF65-F5344CB8AC3E}">
        <p14:creationId xmlns:p14="http://schemas.microsoft.com/office/powerpoint/2010/main" val="3734651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69"/>
        <p:cNvGrpSpPr/>
        <p:nvPr/>
      </p:nvGrpSpPr>
      <p:grpSpPr>
        <a:xfrm>
          <a:off x="0" y="0"/>
          <a:ext cx="0" cy="0"/>
          <a:chOff x="0" y="0"/>
          <a:chExt cx="0" cy="0"/>
        </a:xfrm>
      </p:grpSpPr>
      <p:sp>
        <p:nvSpPr>
          <p:cNvPr id="2370" name="Google Shape;2370;p70"/>
          <p:cNvSpPr txBox="1">
            <a:spLocks noGrp="1"/>
          </p:cNvSpPr>
          <p:nvPr>
            <p:ph type="title"/>
          </p:nvPr>
        </p:nvSpPr>
        <p:spPr>
          <a:xfrm>
            <a:off x="720000" y="437276"/>
            <a:ext cx="6993133"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u="sng" dirty="0">
                <a:solidFill>
                  <a:srgbClr val="F6DF5C"/>
                </a:solidFill>
              </a:rPr>
              <a:t>KPI 4 – State &amp; Month Wise Loan Status</a:t>
            </a:r>
            <a:endParaRPr b="1" u="sng" dirty="0">
              <a:solidFill>
                <a:srgbClr val="F6DF5C"/>
              </a:solidFill>
            </a:endParaRPr>
          </a:p>
        </p:txBody>
      </p:sp>
      <p:pic>
        <p:nvPicPr>
          <p:cNvPr id="3" name="Picture 2">
            <a:extLst>
              <a:ext uri="{FF2B5EF4-FFF2-40B4-BE49-F238E27FC236}">
                <a16:creationId xmlns:a16="http://schemas.microsoft.com/office/drawing/2014/main" id="{DB009071-F3D9-588F-826F-D4FE1B9ADC66}"/>
              </a:ext>
            </a:extLst>
          </p:cNvPr>
          <p:cNvPicPr>
            <a:picLocks noChangeAspect="1"/>
          </p:cNvPicPr>
          <p:nvPr/>
        </p:nvPicPr>
        <p:blipFill>
          <a:blip r:embed="rId3"/>
          <a:stretch>
            <a:fillRect/>
          </a:stretch>
        </p:blipFill>
        <p:spPr>
          <a:xfrm>
            <a:off x="0" y="1208752"/>
            <a:ext cx="4763756" cy="34866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32B65B13-2323-6D70-4AB7-64722C9CB2EA}"/>
              </a:ext>
            </a:extLst>
          </p:cNvPr>
          <p:cNvSpPr txBox="1"/>
          <p:nvPr/>
        </p:nvSpPr>
        <p:spPr>
          <a:xfrm>
            <a:off x="5312333" y="1017725"/>
            <a:ext cx="3048000" cy="3647152"/>
          </a:xfrm>
          <a:prstGeom prst="rect">
            <a:avLst/>
          </a:prstGeom>
          <a:noFill/>
        </p:spPr>
        <p:txBody>
          <a:bodyPr wrap="square" rtlCol="0">
            <a:spAutoFit/>
          </a:bodyPr>
          <a:lstStyle/>
          <a:p>
            <a:endParaRPr lang="en-US" sz="1050" dirty="0"/>
          </a:p>
          <a:p>
            <a:pPr algn="ctr"/>
            <a:r>
              <a:rPr lang="en-US" sz="1050" b="1" u="sng" dirty="0">
                <a:solidFill>
                  <a:srgbClr val="F6DF5C"/>
                </a:solidFill>
              </a:rPr>
              <a:t>Key Points</a:t>
            </a:r>
            <a:r>
              <a:rPr lang="en-US" sz="1050" b="1" dirty="0"/>
              <a:t>:</a:t>
            </a:r>
          </a:p>
          <a:p>
            <a:r>
              <a:rPr lang="en-US" sz="1050" b="1" dirty="0">
                <a:solidFill>
                  <a:srgbClr val="F6DF5C"/>
                </a:solidFill>
              </a:rPr>
              <a:t>1. Geographic Trends</a:t>
            </a:r>
            <a:r>
              <a:rPr lang="en-US" sz="1050" dirty="0"/>
              <a:t>: </a:t>
            </a:r>
            <a:r>
              <a:rPr lang="en-US" sz="1050" dirty="0">
                <a:solidFill>
                  <a:schemeClr val="tx1">
                    <a:lumMod val="85000"/>
                  </a:schemeClr>
                </a:solidFill>
              </a:rPr>
              <a:t>Certain states show higher levels of delinquent or defaulted loans, indicating regional economic challenges or varying borrower behaviors.</a:t>
            </a:r>
          </a:p>
          <a:p>
            <a:r>
              <a:rPr lang="en-US" sz="1050" b="1" dirty="0">
                <a:solidFill>
                  <a:srgbClr val="F6DF5C"/>
                </a:solidFill>
              </a:rPr>
              <a:t>2. Seasonal Patterns</a:t>
            </a:r>
            <a:r>
              <a:rPr lang="en-US" sz="1050" dirty="0"/>
              <a:t>: </a:t>
            </a:r>
            <a:r>
              <a:rPr lang="en-US" sz="1050" dirty="0">
                <a:solidFill>
                  <a:schemeClr val="tx1">
                    <a:lumMod val="85000"/>
                  </a:schemeClr>
                </a:solidFill>
              </a:rPr>
              <a:t>Loan statuses fluctuate month-to-month, revealing potential seasonal effects on borrowers' ability to make payments</a:t>
            </a:r>
            <a:r>
              <a:rPr lang="en-US" sz="1050" dirty="0"/>
              <a:t>.</a:t>
            </a:r>
          </a:p>
          <a:p>
            <a:r>
              <a:rPr lang="en-US" sz="1050" b="1" dirty="0">
                <a:solidFill>
                  <a:srgbClr val="F6DF5C"/>
                </a:solidFill>
              </a:rPr>
              <a:t>3. Regional Economic Insights</a:t>
            </a:r>
            <a:r>
              <a:rPr lang="en-US" sz="1050" dirty="0"/>
              <a:t>: </a:t>
            </a:r>
            <a:r>
              <a:rPr lang="en-US" sz="1050" dirty="0">
                <a:solidFill>
                  <a:schemeClr val="tx1">
                    <a:lumMod val="85000"/>
                  </a:schemeClr>
                </a:solidFill>
              </a:rPr>
              <a:t>States with higher rates of current loans may reflect stronger local economies or more effective loan management practices.</a:t>
            </a:r>
          </a:p>
          <a:p>
            <a:r>
              <a:rPr lang="en-US" sz="1050" b="1" dirty="0">
                <a:solidFill>
                  <a:srgbClr val="F6DF5C"/>
                </a:solidFill>
              </a:rPr>
              <a:t>4. Targeted Strategies</a:t>
            </a:r>
            <a:r>
              <a:rPr lang="en-US" sz="1050" dirty="0"/>
              <a:t>: </a:t>
            </a:r>
            <a:r>
              <a:rPr lang="en-US" sz="1050" dirty="0">
                <a:solidFill>
                  <a:schemeClr val="tx1">
                    <a:lumMod val="85000"/>
                  </a:schemeClr>
                </a:solidFill>
              </a:rPr>
              <a:t>Understanding the variation in loan statuses by state and month can help develop more targeted collections and lending strategies tailored to specific regions and times of the year.</a:t>
            </a:r>
          </a:p>
          <a:p>
            <a:r>
              <a:rPr lang="en-US" sz="1050" b="1" dirty="0">
                <a:solidFill>
                  <a:srgbClr val="F6DF5C"/>
                </a:solidFill>
              </a:rPr>
              <a:t>5. Performance Monitoring</a:t>
            </a:r>
            <a:r>
              <a:rPr lang="en-US" sz="1050" dirty="0"/>
              <a:t>: </a:t>
            </a:r>
            <a:r>
              <a:rPr lang="en-US" sz="1050" dirty="0">
                <a:solidFill>
                  <a:schemeClr val="tx1">
                    <a:lumMod val="85000"/>
                  </a:schemeClr>
                </a:solidFill>
              </a:rPr>
              <a:t>Regular monitoring of these trends allows for proactive management of the loan portfolio to reduce defaults and optimize recovery efforts</a:t>
            </a:r>
            <a:r>
              <a:rPr lang="en-US" sz="1050" dirty="0"/>
              <a:t>.</a:t>
            </a:r>
          </a:p>
        </p:txBody>
      </p:sp>
      <p:sp>
        <p:nvSpPr>
          <p:cNvPr id="2" name="TextBox 1">
            <a:extLst>
              <a:ext uri="{FF2B5EF4-FFF2-40B4-BE49-F238E27FC236}">
                <a16:creationId xmlns:a16="http://schemas.microsoft.com/office/drawing/2014/main" id="{4CE52A18-1852-C94F-AE6F-F47BEEBCB417}"/>
              </a:ext>
            </a:extLst>
          </p:cNvPr>
          <p:cNvSpPr txBox="1"/>
          <p:nvPr/>
        </p:nvSpPr>
        <p:spPr>
          <a:xfrm>
            <a:off x="-269882" y="4740292"/>
            <a:ext cx="5303520" cy="307777"/>
          </a:xfrm>
          <a:prstGeom prst="rect">
            <a:avLst/>
          </a:prstGeom>
          <a:noFill/>
        </p:spPr>
        <p:txBody>
          <a:bodyPr wrap="square" rtlCol="0">
            <a:spAutoFit/>
          </a:bodyPr>
          <a:lstStyle/>
          <a:p>
            <a:pPr algn="ctr"/>
            <a:r>
              <a:rPr lang="en-IN" b="1" dirty="0">
                <a:solidFill>
                  <a:srgbClr val="F6DF5C"/>
                </a:solidFill>
                <a:highlight>
                  <a:srgbClr val="808080"/>
                </a:highlight>
              </a:rPr>
              <a:t>Chart By: Tableau</a:t>
            </a:r>
          </a:p>
        </p:txBody>
      </p:sp>
    </p:spTree>
    <p:extLst>
      <p:ext uri="{BB962C8B-B14F-4D97-AF65-F5344CB8AC3E}">
        <p14:creationId xmlns:p14="http://schemas.microsoft.com/office/powerpoint/2010/main" val="2044660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69"/>
        <p:cNvGrpSpPr/>
        <p:nvPr/>
      </p:nvGrpSpPr>
      <p:grpSpPr>
        <a:xfrm>
          <a:off x="0" y="0"/>
          <a:ext cx="0" cy="0"/>
          <a:chOff x="0" y="0"/>
          <a:chExt cx="0" cy="0"/>
        </a:xfrm>
      </p:grpSpPr>
      <p:sp>
        <p:nvSpPr>
          <p:cNvPr id="2370" name="Google Shape;2370;p7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u="sng" dirty="0">
                <a:solidFill>
                  <a:srgbClr val="F6DF5C"/>
                </a:solidFill>
              </a:rPr>
              <a:t>KPI 5 – Year-Wise Home Ownership</a:t>
            </a:r>
            <a:endParaRPr b="1" u="sng" dirty="0">
              <a:solidFill>
                <a:srgbClr val="F6DF5C"/>
              </a:solidFill>
            </a:endParaRPr>
          </a:p>
        </p:txBody>
      </p:sp>
      <p:pic>
        <p:nvPicPr>
          <p:cNvPr id="3" name="Picture 2">
            <a:extLst>
              <a:ext uri="{FF2B5EF4-FFF2-40B4-BE49-F238E27FC236}">
                <a16:creationId xmlns:a16="http://schemas.microsoft.com/office/drawing/2014/main" id="{32851B3A-21BC-2674-AF37-A3BD5F275095}"/>
              </a:ext>
            </a:extLst>
          </p:cNvPr>
          <p:cNvPicPr>
            <a:picLocks noChangeAspect="1"/>
          </p:cNvPicPr>
          <p:nvPr/>
        </p:nvPicPr>
        <p:blipFill>
          <a:blip r:embed="rId3"/>
          <a:stretch>
            <a:fillRect/>
          </a:stretch>
        </p:blipFill>
        <p:spPr>
          <a:xfrm>
            <a:off x="218930" y="1247053"/>
            <a:ext cx="4632470" cy="34514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077E8DBF-D23C-E85B-DA40-A3D122A685D1}"/>
              </a:ext>
            </a:extLst>
          </p:cNvPr>
          <p:cNvSpPr txBox="1"/>
          <p:nvPr/>
        </p:nvSpPr>
        <p:spPr>
          <a:xfrm>
            <a:off x="5469133" y="1247053"/>
            <a:ext cx="2954867" cy="3485570"/>
          </a:xfrm>
          <a:prstGeom prst="rect">
            <a:avLst/>
          </a:prstGeom>
          <a:noFill/>
        </p:spPr>
        <p:txBody>
          <a:bodyPr wrap="square" rtlCol="0">
            <a:spAutoFit/>
          </a:bodyPr>
          <a:lstStyle/>
          <a:p>
            <a:pPr algn="ctr"/>
            <a:r>
              <a:rPr lang="en-US" sz="1050" b="1" u="sng" dirty="0">
                <a:solidFill>
                  <a:srgbClr val="F6DF5C"/>
                </a:solidFill>
              </a:rPr>
              <a:t>Key Points:</a:t>
            </a:r>
            <a:r>
              <a:rPr lang="en-US" sz="1050" b="1" u="sng" dirty="0"/>
              <a:t>:</a:t>
            </a:r>
          </a:p>
          <a:p>
            <a:r>
              <a:rPr lang="en-US" sz="1050" b="1" dirty="0">
                <a:solidFill>
                  <a:srgbClr val="F6DF5C"/>
                </a:solidFill>
              </a:rPr>
              <a:t>1. Payment Behavior</a:t>
            </a:r>
            <a:r>
              <a:rPr lang="en-US" sz="1050" dirty="0">
                <a:solidFill>
                  <a:schemeClr val="tx1">
                    <a:lumMod val="85000"/>
                  </a:schemeClr>
                </a:solidFill>
              </a:rPr>
              <a:t>: Homeowners often show more consistent and timely payment patterns compared to non-homeowners, indicating greater financial stability.</a:t>
            </a:r>
          </a:p>
          <a:p>
            <a:r>
              <a:rPr lang="en-US" sz="1050" b="1" dirty="0">
                <a:solidFill>
                  <a:srgbClr val="F6DF5C"/>
                </a:solidFill>
              </a:rPr>
              <a:t>2. Risk Assessment</a:t>
            </a:r>
            <a:r>
              <a:rPr lang="en-US" sz="1050" dirty="0"/>
              <a:t>: </a:t>
            </a:r>
            <a:r>
              <a:rPr lang="en-US" sz="1050" dirty="0">
                <a:solidFill>
                  <a:schemeClr val="tx1">
                    <a:lumMod val="85000"/>
                  </a:schemeClr>
                </a:solidFill>
              </a:rPr>
              <a:t>Non-homeowners might have a wider range of last payment dates, suggesting higher variability and potential credit risk.</a:t>
            </a:r>
          </a:p>
          <a:p>
            <a:r>
              <a:rPr lang="en-US" sz="1050" b="1" dirty="0">
                <a:solidFill>
                  <a:srgbClr val="F6DF5C"/>
                </a:solidFill>
              </a:rPr>
              <a:t>3. Financial Stability Indicator</a:t>
            </a:r>
            <a:r>
              <a:rPr lang="en-US" sz="1050" dirty="0">
                <a:solidFill>
                  <a:srgbClr val="F6DF5C"/>
                </a:solidFill>
              </a:rPr>
              <a:t>: </a:t>
            </a:r>
            <a:r>
              <a:rPr lang="en-US" sz="1050" dirty="0">
                <a:solidFill>
                  <a:schemeClr val="tx1">
                    <a:lumMod val="85000"/>
                  </a:schemeClr>
                </a:solidFill>
              </a:rPr>
              <a:t>Homeownership can be a useful indicator of a borrower's long-term financial stability and reliability in meeting loan obligations.</a:t>
            </a:r>
          </a:p>
          <a:p>
            <a:r>
              <a:rPr lang="en-US" sz="1050" b="1" dirty="0">
                <a:solidFill>
                  <a:srgbClr val="F6DF5C"/>
                </a:solidFill>
              </a:rPr>
              <a:t>4. Targeted Strategies</a:t>
            </a:r>
            <a:r>
              <a:rPr lang="en-US" sz="1050" dirty="0">
                <a:solidFill>
                  <a:srgbClr val="F6DF5C"/>
                </a:solidFill>
              </a:rPr>
              <a:t>: </a:t>
            </a:r>
            <a:r>
              <a:rPr lang="en-US" sz="1050" dirty="0">
                <a:solidFill>
                  <a:schemeClr val="tx1">
                    <a:lumMod val="85000"/>
                  </a:schemeClr>
                </a:solidFill>
              </a:rPr>
              <a:t>Understanding these trends allows for tailored lending strategies that consider a borrower's homeownership status as a factor in credit decisions.</a:t>
            </a:r>
          </a:p>
          <a:p>
            <a:r>
              <a:rPr lang="en-US" sz="1050" b="1" dirty="0">
                <a:solidFill>
                  <a:srgbClr val="F6DF5C"/>
                </a:solidFill>
              </a:rPr>
              <a:t>5. Portfolio Optimization</a:t>
            </a:r>
            <a:r>
              <a:rPr lang="en-US" sz="1050" dirty="0"/>
              <a:t>: </a:t>
            </a:r>
            <a:r>
              <a:rPr lang="en-US" sz="1050" dirty="0">
                <a:solidFill>
                  <a:schemeClr val="tx1">
                    <a:lumMod val="85000"/>
                  </a:schemeClr>
                </a:solidFill>
              </a:rPr>
              <a:t>Insights from this analysis can help optimize the loan portfolio by balancing risk and targeting more stable borrower segments.</a:t>
            </a:r>
          </a:p>
        </p:txBody>
      </p:sp>
      <p:sp>
        <p:nvSpPr>
          <p:cNvPr id="2" name="TextBox 1">
            <a:extLst>
              <a:ext uri="{FF2B5EF4-FFF2-40B4-BE49-F238E27FC236}">
                <a16:creationId xmlns:a16="http://schemas.microsoft.com/office/drawing/2014/main" id="{97CD2AD4-A52D-F366-3C8E-D17A53556E73}"/>
              </a:ext>
            </a:extLst>
          </p:cNvPr>
          <p:cNvSpPr txBox="1"/>
          <p:nvPr/>
        </p:nvSpPr>
        <p:spPr>
          <a:xfrm>
            <a:off x="113512" y="4732623"/>
            <a:ext cx="5303520" cy="307777"/>
          </a:xfrm>
          <a:prstGeom prst="rect">
            <a:avLst/>
          </a:prstGeom>
          <a:noFill/>
        </p:spPr>
        <p:txBody>
          <a:bodyPr wrap="square" rtlCol="0">
            <a:spAutoFit/>
          </a:bodyPr>
          <a:lstStyle/>
          <a:p>
            <a:pPr algn="ctr"/>
            <a:r>
              <a:rPr lang="en-IN" b="1" dirty="0">
                <a:solidFill>
                  <a:srgbClr val="F6DF5C"/>
                </a:solidFill>
                <a:highlight>
                  <a:srgbClr val="808080"/>
                </a:highlight>
              </a:rPr>
              <a:t>Chart By: Power BI </a:t>
            </a:r>
          </a:p>
        </p:txBody>
      </p:sp>
    </p:spTree>
    <p:extLst>
      <p:ext uri="{BB962C8B-B14F-4D97-AF65-F5344CB8AC3E}">
        <p14:creationId xmlns:p14="http://schemas.microsoft.com/office/powerpoint/2010/main" val="3922934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69"/>
        <p:cNvGrpSpPr/>
        <p:nvPr/>
      </p:nvGrpSpPr>
      <p:grpSpPr>
        <a:xfrm>
          <a:off x="0" y="0"/>
          <a:ext cx="0" cy="0"/>
          <a:chOff x="0" y="0"/>
          <a:chExt cx="0" cy="0"/>
        </a:xfrm>
      </p:grpSpPr>
      <p:sp>
        <p:nvSpPr>
          <p:cNvPr id="2370" name="Google Shape;2370;p70"/>
          <p:cNvSpPr txBox="1">
            <a:spLocks noGrp="1"/>
          </p:cNvSpPr>
          <p:nvPr>
            <p:ph type="title"/>
          </p:nvPr>
        </p:nvSpPr>
        <p:spPr>
          <a:xfrm>
            <a:off x="720000" y="445024"/>
            <a:ext cx="7704000" cy="80258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u="sng" dirty="0">
                <a:solidFill>
                  <a:srgbClr val="F6DF5C"/>
                </a:solidFill>
              </a:rPr>
              <a:t>KPI’s In SQL- Script With Output</a:t>
            </a:r>
            <a:endParaRPr b="1" u="sng" dirty="0">
              <a:solidFill>
                <a:srgbClr val="F6DF5C"/>
              </a:solidFill>
            </a:endParaRPr>
          </a:p>
        </p:txBody>
      </p:sp>
      <p:sp>
        <p:nvSpPr>
          <p:cNvPr id="6" name="Rectangle 5">
            <a:extLst>
              <a:ext uri="{FF2B5EF4-FFF2-40B4-BE49-F238E27FC236}">
                <a16:creationId xmlns:a16="http://schemas.microsoft.com/office/drawing/2014/main" id="{58562499-C8BA-A852-4F6A-99A7A7F47C3C}"/>
              </a:ext>
            </a:extLst>
          </p:cNvPr>
          <p:cNvSpPr/>
          <p:nvPr/>
        </p:nvSpPr>
        <p:spPr>
          <a:xfrm>
            <a:off x="596685" y="1253919"/>
            <a:ext cx="7827315" cy="380483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cxnSp>
        <p:nvCxnSpPr>
          <p:cNvPr id="10" name="Straight Connector 9">
            <a:extLst>
              <a:ext uri="{FF2B5EF4-FFF2-40B4-BE49-F238E27FC236}">
                <a16:creationId xmlns:a16="http://schemas.microsoft.com/office/drawing/2014/main" id="{3BE38E4E-BFFE-C4E2-DEBA-383E8CDE197C}"/>
              </a:ext>
            </a:extLst>
          </p:cNvPr>
          <p:cNvCxnSpPr>
            <a:cxnSpLocks/>
          </p:cNvCxnSpPr>
          <p:nvPr/>
        </p:nvCxnSpPr>
        <p:spPr>
          <a:xfrm>
            <a:off x="4572000" y="1247613"/>
            <a:ext cx="0" cy="38048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ADCDE09-93A4-48B7-BC40-14FCB05CC84F}"/>
              </a:ext>
            </a:extLst>
          </p:cNvPr>
          <p:cNvCxnSpPr/>
          <p:nvPr/>
        </p:nvCxnSpPr>
        <p:spPr>
          <a:xfrm>
            <a:off x="596685" y="1565329"/>
            <a:ext cx="7827315"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F17D2F1-11BF-DDBC-6E28-BBB5E9843CB7}"/>
              </a:ext>
            </a:extLst>
          </p:cNvPr>
          <p:cNvSpPr txBox="1"/>
          <p:nvPr/>
        </p:nvSpPr>
        <p:spPr>
          <a:xfrm>
            <a:off x="596685" y="1247613"/>
            <a:ext cx="3913655" cy="317710"/>
          </a:xfrm>
          <a:prstGeom prst="rect">
            <a:avLst/>
          </a:prstGeom>
          <a:noFill/>
        </p:spPr>
        <p:txBody>
          <a:bodyPr wrap="square" rtlCol="0">
            <a:spAutoFit/>
          </a:bodyPr>
          <a:lstStyle/>
          <a:p>
            <a:pPr algn="ctr"/>
            <a:r>
              <a:rPr lang="en-IN" b="1" dirty="0">
                <a:solidFill>
                  <a:srgbClr val="F6DF5C"/>
                </a:solidFill>
                <a:latin typeface="Big Shoulders Text" panose="020B0604020202020204" charset="0"/>
              </a:rPr>
              <a:t>SCRIPT</a:t>
            </a:r>
          </a:p>
        </p:txBody>
      </p:sp>
      <p:sp>
        <p:nvSpPr>
          <p:cNvPr id="15" name="TextBox 14">
            <a:extLst>
              <a:ext uri="{FF2B5EF4-FFF2-40B4-BE49-F238E27FC236}">
                <a16:creationId xmlns:a16="http://schemas.microsoft.com/office/drawing/2014/main" id="{9FF04391-F3D9-EF7F-3BFD-8D28121FFEDF}"/>
              </a:ext>
            </a:extLst>
          </p:cNvPr>
          <p:cNvSpPr txBox="1"/>
          <p:nvPr/>
        </p:nvSpPr>
        <p:spPr>
          <a:xfrm>
            <a:off x="4510340" y="1247613"/>
            <a:ext cx="3913655" cy="317671"/>
          </a:xfrm>
          <a:prstGeom prst="rect">
            <a:avLst/>
          </a:prstGeom>
          <a:noFill/>
        </p:spPr>
        <p:txBody>
          <a:bodyPr wrap="square" rtlCol="0">
            <a:spAutoFit/>
          </a:bodyPr>
          <a:lstStyle/>
          <a:p>
            <a:pPr algn="ctr"/>
            <a:r>
              <a:rPr lang="en-IN" b="1" dirty="0">
                <a:solidFill>
                  <a:srgbClr val="F6DF5C"/>
                </a:solidFill>
                <a:latin typeface="Big Shoulders Text" panose="020B0604020202020204" charset="0"/>
              </a:rPr>
              <a:t>OUTPUT</a:t>
            </a:r>
          </a:p>
        </p:txBody>
      </p:sp>
      <p:cxnSp>
        <p:nvCxnSpPr>
          <p:cNvPr id="17" name="Straight Connector 16">
            <a:extLst>
              <a:ext uri="{FF2B5EF4-FFF2-40B4-BE49-F238E27FC236}">
                <a16:creationId xmlns:a16="http://schemas.microsoft.com/office/drawing/2014/main" id="{52167FE6-ACD3-9CB2-FF43-C43DA88A0E44}"/>
              </a:ext>
            </a:extLst>
          </p:cNvPr>
          <p:cNvCxnSpPr/>
          <p:nvPr/>
        </p:nvCxnSpPr>
        <p:spPr>
          <a:xfrm>
            <a:off x="929898" y="1247613"/>
            <a:ext cx="0" cy="38048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057710C-180E-2A47-8F45-31F624F0C2E9}"/>
              </a:ext>
            </a:extLst>
          </p:cNvPr>
          <p:cNvCxnSpPr/>
          <p:nvPr/>
        </p:nvCxnSpPr>
        <p:spPr>
          <a:xfrm>
            <a:off x="596685" y="2731575"/>
            <a:ext cx="78273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2B65A0-0EE1-B702-AAD1-C15B61AFE16F}"/>
              </a:ext>
            </a:extLst>
          </p:cNvPr>
          <p:cNvCxnSpPr/>
          <p:nvPr/>
        </p:nvCxnSpPr>
        <p:spPr>
          <a:xfrm>
            <a:off x="596685" y="3975317"/>
            <a:ext cx="7827310"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0993610-1519-428A-B1B9-9D799B58B5BE}"/>
              </a:ext>
            </a:extLst>
          </p:cNvPr>
          <p:cNvSpPr txBox="1"/>
          <p:nvPr/>
        </p:nvSpPr>
        <p:spPr>
          <a:xfrm>
            <a:off x="596685" y="1247613"/>
            <a:ext cx="395206" cy="369332"/>
          </a:xfrm>
          <a:prstGeom prst="rect">
            <a:avLst/>
          </a:prstGeom>
          <a:noFill/>
        </p:spPr>
        <p:txBody>
          <a:bodyPr wrap="square" rtlCol="0">
            <a:spAutoFit/>
          </a:bodyPr>
          <a:lstStyle/>
          <a:p>
            <a:pPr algn="ctr"/>
            <a:r>
              <a:rPr lang="en-IN" sz="900" b="1" dirty="0">
                <a:solidFill>
                  <a:srgbClr val="F6DF5C"/>
                </a:solidFill>
              </a:rPr>
              <a:t>S. NO</a:t>
            </a:r>
          </a:p>
        </p:txBody>
      </p:sp>
      <p:sp>
        <p:nvSpPr>
          <p:cNvPr id="23" name="TextBox 22">
            <a:extLst>
              <a:ext uri="{FF2B5EF4-FFF2-40B4-BE49-F238E27FC236}">
                <a16:creationId xmlns:a16="http://schemas.microsoft.com/office/drawing/2014/main" id="{C766DBF5-82AD-72D9-0A50-203D118CBC9F}"/>
              </a:ext>
            </a:extLst>
          </p:cNvPr>
          <p:cNvSpPr txBox="1"/>
          <p:nvPr/>
        </p:nvSpPr>
        <p:spPr>
          <a:xfrm>
            <a:off x="627682" y="2036843"/>
            <a:ext cx="333212" cy="307777"/>
          </a:xfrm>
          <a:prstGeom prst="rect">
            <a:avLst/>
          </a:prstGeom>
          <a:noFill/>
        </p:spPr>
        <p:txBody>
          <a:bodyPr wrap="square" rtlCol="0">
            <a:spAutoFit/>
          </a:bodyPr>
          <a:lstStyle/>
          <a:p>
            <a:pPr algn="ctr"/>
            <a:r>
              <a:rPr lang="en-IN" dirty="0">
                <a:solidFill>
                  <a:srgbClr val="F6DF5C"/>
                </a:solidFill>
              </a:rPr>
              <a:t>1.</a:t>
            </a:r>
          </a:p>
        </p:txBody>
      </p:sp>
      <p:sp>
        <p:nvSpPr>
          <p:cNvPr id="24" name="TextBox 23">
            <a:extLst>
              <a:ext uri="{FF2B5EF4-FFF2-40B4-BE49-F238E27FC236}">
                <a16:creationId xmlns:a16="http://schemas.microsoft.com/office/drawing/2014/main" id="{DDD6FD27-28D6-E444-DB2E-9796E6BD4F41}"/>
              </a:ext>
            </a:extLst>
          </p:cNvPr>
          <p:cNvSpPr txBox="1"/>
          <p:nvPr/>
        </p:nvSpPr>
        <p:spPr>
          <a:xfrm>
            <a:off x="627682" y="3230254"/>
            <a:ext cx="333207" cy="307777"/>
          </a:xfrm>
          <a:prstGeom prst="rect">
            <a:avLst/>
          </a:prstGeom>
          <a:noFill/>
        </p:spPr>
        <p:txBody>
          <a:bodyPr wrap="square" rtlCol="0">
            <a:spAutoFit/>
          </a:bodyPr>
          <a:lstStyle/>
          <a:p>
            <a:r>
              <a:rPr lang="en-IN" dirty="0">
                <a:solidFill>
                  <a:srgbClr val="F6DF5C"/>
                </a:solidFill>
              </a:rPr>
              <a:t>2.</a:t>
            </a:r>
          </a:p>
        </p:txBody>
      </p:sp>
      <p:sp>
        <p:nvSpPr>
          <p:cNvPr id="25" name="TextBox 24">
            <a:extLst>
              <a:ext uri="{FF2B5EF4-FFF2-40B4-BE49-F238E27FC236}">
                <a16:creationId xmlns:a16="http://schemas.microsoft.com/office/drawing/2014/main" id="{2909300E-44AE-549F-2E13-148D55EE432A}"/>
              </a:ext>
            </a:extLst>
          </p:cNvPr>
          <p:cNvSpPr txBox="1"/>
          <p:nvPr/>
        </p:nvSpPr>
        <p:spPr>
          <a:xfrm>
            <a:off x="612196" y="4340620"/>
            <a:ext cx="364177" cy="307777"/>
          </a:xfrm>
          <a:prstGeom prst="rect">
            <a:avLst/>
          </a:prstGeom>
          <a:noFill/>
        </p:spPr>
        <p:txBody>
          <a:bodyPr wrap="square" rtlCol="0">
            <a:spAutoFit/>
          </a:bodyPr>
          <a:lstStyle/>
          <a:p>
            <a:r>
              <a:rPr lang="en-IN" dirty="0">
                <a:solidFill>
                  <a:srgbClr val="F6DF5C"/>
                </a:solidFill>
              </a:rPr>
              <a:t>3.</a:t>
            </a:r>
          </a:p>
        </p:txBody>
      </p:sp>
      <p:pic>
        <p:nvPicPr>
          <p:cNvPr id="27" name="Picture 26">
            <a:extLst>
              <a:ext uri="{FF2B5EF4-FFF2-40B4-BE49-F238E27FC236}">
                <a16:creationId xmlns:a16="http://schemas.microsoft.com/office/drawing/2014/main" id="{8BE93AC5-5B79-9C36-5D04-C942B776A771}"/>
              </a:ext>
            </a:extLst>
          </p:cNvPr>
          <p:cNvPicPr>
            <a:picLocks noChangeAspect="1"/>
          </p:cNvPicPr>
          <p:nvPr/>
        </p:nvPicPr>
        <p:blipFill>
          <a:blip r:embed="rId3"/>
          <a:stretch>
            <a:fillRect/>
          </a:stretch>
        </p:blipFill>
        <p:spPr>
          <a:xfrm>
            <a:off x="1418615" y="1647787"/>
            <a:ext cx="2664669" cy="986212"/>
          </a:xfrm>
          <a:prstGeom prst="rect">
            <a:avLst/>
          </a:prstGeom>
        </p:spPr>
      </p:pic>
      <p:pic>
        <p:nvPicPr>
          <p:cNvPr id="29" name="Picture 28">
            <a:extLst>
              <a:ext uri="{FF2B5EF4-FFF2-40B4-BE49-F238E27FC236}">
                <a16:creationId xmlns:a16="http://schemas.microsoft.com/office/drawing/2014/main" id="{7BCBF3E6-B966-CA8C-53DB-47B44BA8CA11}"/>
              </a:ext>
            </a:extLst>
          </p:cNvPr>
          <p:cNvPicPr>
            <a:picLocks noChangeAspect="1"/>
          </p:cNvPicPr>
          <p:nvPr/>
        </p:nvPicPr>
        <p:blipFill>
          <a:blip r:embed="rId4"/>
          <a:stretch>
            <a:fillRect/>
          </a:stretch>
        </p:blipFill>
        <p:spPr>
          <a:xfrm>
            <a:off x="5451199" y="1647787"/>
            <a:ext cx="2031935" cy="992351"/>
          </a:xfrm>
          <a:prstGeom prst="rect">
            <a:avLst/>
          </a:prstGeom>
        </p:spPr>
      </p:pic>
      <p:pic>
        <p:nvPicPr>
          <p:cNvPr id="31" name="Picture 30">
            <a:extLst>
              <a:ext uri="{FF2B5EF4-FFF2-40B4-BE49-F238E27FC236}">
                <a16:creationId xmlns:a16="http://schemas.microsoft.com/office/drawing/2014/main" id="{9FE836B4-A491-A6C4-1F6E-F4830E80F9C0}"/>
              </a:ext>
            </a:extLst>
          </p:cNvPr>
          <p:cNvPicPr>
            <a:picLocks noChangeAspect="1"/>
          </p:cNvPicPr>
          <p:nvPr/>
        </p:nvPicPr>
        <p:blipFill>
          <a:blip r:embed="rId5"/>
          <a:stretch>
            <a:fillRect/>
          </a:stretch>
        </p:blipFill>
        <p:spPr>
          <a:xfrm>
            <a:off x="1418615" y="2823378"/>
            <a:ext cx="2664667" cy="1054360"/>
          </a:xfrm>
          <a:prstGeom prst="rect">
            <a:avLst/>
          </a:prstGeom>
        </p:spPr>
      </p:pic>
      <p:pic>
        <p:nvPicPr>
          <p:cNvPr id="2369" name="Picture 2368">
            <a:extLst>
              <a:ext uri="{FF2B5EF4-FFF2-40B4-BE49-F238E27FC236}">
                <a16:creationId xmlns:a16="http://schemas.microsoft.com/office/drawing/2014/main" id="{174B2900-F222-6FE9-6BC1-8BCB5E599AD3}"/>
              </a:ext>
            </a:extLst>
          </p:cNvPr>
          <p:cNvPicPr>
            <a:picLocks noChangeAspect="1"/>
          </p:cNvPicPr>
          <p:nvPr/>
        </p:nvPicPr>
        <p:blipFill>
          <a:blip r:embed="rId6"/>
          <a:stretch>
            <a:fillRect/>
          </a:stretch>
        </p:blipFill>
        <p:spPr>
          <a:xfrm>
            <a:off x="5451199" y="2823377"/>
            <a:ext cx="2031930" cy="1072509"/>
          </a:xfrm>
          <a:prstGeom prst="rect">
            <a:avLst/>
          </a:prstGeom>
        </p:spPr>
      </p:pic>
      <p:pic>
        <p:nvPicPr>
          <p:cNvPr id="2376" name="Picture 2375">
            <a:extLst>
              <a:ext uri="{FF2B5EF4-FFF2-40B4-BE49-F238E27FC236}">
                <a16:creationId xmlns:a16="http://schemas.microsoft.com/office/drawing/2014/main" id="{32B9AA52-55F2-C482-280B-6270838FC3E0}"/>
              </a:ext>
            </a:extLst>
          </p:cNvPr>
          <p:cNvPicPr>
            <a:picLocks noChangeAspect="1"/>
          </p:cNvPicPr>
          <p:nvPr/>
        </p:nvPicPr>
        <p:blipFill>
          <a:blip r:embed="rId7"/>
          <a:stretch>
            <a:fillRect/>
          </a:stretch>
        </p:blipFill>
        <p:spPr>
          <a:xfrm>
            <a:off x="5451199" y="4054749"/>
            <a:ext cx="2031928" cy="901927"/>
          </a:xfrm>
          <a:prstGeom prst="rect">
            <a:avLst/>
          </a:prstGeom>
        </p:spPr>
      </p:pic>
      <p:pic>
        <p:nvPicPr>
          <p:cNvPr id="2378" name="Picture 2377">
            <a:extLst>
              <a:ext uri="{FF2B5EF4-FFF2-40B4-BE49-F238E27FC236}">
                <a16:creationId xmlns:a16="http://schemas.microsoft.com/office/drawing/2014/main" id="{B72810BA-D862-A137-FB35-B5EA88980890}"/>
              </a:ext>
            </a:extLst>
          </p:cNvPr>
          <p:cNvPicPr>
            <a:picLocks noChangeAspect="1"/>
          </p:cNvPicPr>
          <p:nvPr/>
        </p:nvPicPr>
        <p:blipFill>
          <a:blip r:embed="rId8"/>
          <a:stretch>
            <a:fillRect/>
          </a:stretch>
        </p:blipFill>
        <p:spPr>
          <a:xfrm>
            <a:off x="1423424" y="4054749"/>
            <a:ext cx="2659858" cy="901926"/>
          </a:xfrm>
          <a:prstGeom prst="rect">
            <a:avLst/>
          </a:prstGeom>
        </p:spPr>
      </p:pic>
    </p:spTree>
    <p:extLst>
      <p:ext uri="{BB962C8B-B14F-4D97-AF65-F5344CB8AC3E}">
        <p14:creationId xmlns:p14="http://schemas.microsoft.com/office/powerpoint/2010/main" val="789494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9"/>
        <p:cNvGrpSpPr/>
        <p:nvPr/>
      </p:nvGrpSpPr>
      <p:grpSpPr>
        <a:xfrm>
          <a:off x="0" y="0"/>
          <a:ext cx="0" cy="0"/>
          <a:chOff x="0" y="0"/>
          <a:chExt cx="0" cy="0"/>
        </a:xfrm>
      </p:grpSpPr>
      <p:sp>
        <p:nvSpPr>
          <p:cNvPr id="2370" name="Google Shape;2370;p70"/>
          <p:cNvSpPr txBox="1">
            <a:spLocks noGrp="1"/>
          </p:cNvSpPr>
          <p:nvPr>
            <p:ph type="title"/>
          </p:nvPr>
        </p:nvSpPr>
        <p:spPr>
          <a:xfrm>
            <a:off x="720000" y="445024"/>
            <a:ext cx="7704000" cy="80258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u="sng" dirty="0">
                <a:solidFill>
                  <a:srgbClr val="F6DF5C"/>
                </a:solidFill>
              </a:rPr>
              <a:t>KPI’s In SQL- Script With Output</a:t>
            </a:r>
            <a:endParaRPr b="1" u="sng" dirty="0">
              <a:solidFill>
                <a:srgbClr val="F6DF5C"/>
              </a:solidFill>
            </a:endParaRPr>
          </a:p>
        </p:txBody>
      </p:sp>
      <p:sp>
        <p:nvSpPr>
          <p:cNvPr id="6" name="Rectangle 5">
            <a:extLst>
              <a:ext uri="{FF2B5EF4-FFF2-40B4-BE49-F238E27FC236}">
                <a16:creationId xmlns:a16="http://schemas.microsoft.com/office/drawing/2014/main" id="{58562499-C8BA-A852-4F6A-99A7A7F47C3C}"/>
              </a:ext>
            </a:extLst>
          </p:cNvPr>
          <p:cNvSpPr/>
          <p:nvPr/>
        </p:nvSpPr>
        <p:spPr>
          <a:xfrm>
            <a:off x="596685" y="1241307"/>
            <a:ext cx="7827315" cy="380483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cxnSp>
        <p:nvCxnSpPr>
          <p:cNvPr id="10" name="Straight Connector 9">
            <a:extLst>
              <a:ext uri="{FF2B5EF4-FFF2-40B4-BE49-F238E27FC236}">
                <a16:creationId xmlns:a16="http://schemas.microsoft.com/office/drawing/2014/main" id="{3BE38E4E-BFFE-C4E2-DEBA-383E8CDE197C}"/>
              </a:ext>
            </a:extLst>
          </p:cNvPr>
          <p:cNvCxnSpPr>
            <a:cxnSpLocks/>
          </p:cNvCxnSpPr>
          <p:nvPr/>
        </p:nvCxnSpPr>
        <p:spPr>
          <a:xfrm>
            <a:off x="4572000" y="1247613"/>
            <a:ext cx="0" cy="38048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ADCDE09-93A4-48B7-BC40-14FCB05CC84F}"/>
              </a:ext>
            </a:extLst>
          </p:cNvPr>
          <p:cNvCxnSpPr/>
          <p:nvPr/>
        </p:nvCxnSpPr>
        <p:spPr>
          <a:xfrm>
            <a:off x="596685" y="1565329"/>
            <a:ext cx="7827315"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F17D2F1-11BF-DDBC-6E28-BBB5E9843CB7}"/>
              </a:ext>
            </a:extLst>
          </p:cNvPr>
          <p:cNvSpPr txBox="1"/>
          <p:nvPr/>
        </p:nvSpPr>
        <p:spPr>
          <a:xfrm>
            <a:off x="596685" y="1247613"/>
            <a:ext cx="3913655" cy="317710"/>
          </a:xfrm>
          <a:prstGeom prst="rect">
            <a:avLst/>
          </a:prstGeom>
          <a:noFill/>
        </p:spPr>
        <p:txBody>
          <a:bodyPr wrap="square" rtlCol="0">
            <a:spAutoFit/>
          </a:bodyPr>
          <a:lstStyle/>
          <a:p>
            <a:pPr algn="ctr"/>
            <a:r>
              <a:rPr lang="en-IN" b="1" dirty="0">
                <a:solidFill>
                  <a:srgbClr val="F6DF5C"/>
                </a:solidFill>
                <a:latin typeface="Big Shoulders Text" panose="020B0604020202020204" charset="0"/>
              </a:rPr>
              <a:t>SCRIPT</a:t>
            </a:r>
          </a:p>
        </p:txBody>
      </p:sp>
      <p:sp>
        <p:nvSpPr>
          <p:cNvPr id="15" name="TextBox 14">
            <a:extLst>
              <a:ext uri="{FF2B5EF4-FFF2-40B4-BE49-F238E27FC236}">
                <a16:creationId xmlns:a16="http://schemas.microsoft.com/office/drawing/2014/main" id="{9FF04391-F3D9-EF7F-3BFD-8D28121FFEDF}"/>
              </a:ext>
            </a:extLst>
          </p:cNvPr>
          <p:cNvSpPr txBox="1"/>
          <p:nvPr/>
        </p:nvSpPr>
        <p:spPr>
          <a:xfrm>
            <a:off x="4510340" y="1247613"/>
            <a:ext cx="3913655" cy="317671"/>
          </a:xfrm>
          <a:prstGeom prst="rect">
            <a:avLst/>
          </a:prstGeom>
          <a:noFill/>
        </p:spPr>
        <p:txBody>
          <a:bodyPr wrap="square" rtlCol="0">
            <a:spAutoFit/>
          </a:bodyPr>
          <a:lstStyle/>
          <a:p>
            <a:pPr algn="ctr"/>
            <a:r>
              <a:rPr lang="en-IN" b="1" dirty="0">
                <a:solidFill>
                  <a:srgbClr val="F6DF5C"/>
                </a:solidFill>
                <a:latin typeface="Big Shoulders Text" panose="020B0604020202020204" charset="0"/>
              </a:rPr>
              <a:t>OUTPUT</a:t>
            </a:r>
          </a:p>
        </p:txBody>
      </p:sp>
      <p:cxnSp>
        <p:nvCxnSpPr>
          <p:cNvPr id="17" name="Straight Connector 16">
            <a:extLst>
              <a:ext uri="{FF2B5EF4-FFF2-40B4-BE49-F238E27FC236}">
                <a16:creationId xmlns:a16="http://schemas.microsoft.com/office/drawing/2014/main" id="{52167FE6-ACD3-9CB2-FF43-C43DA88A0E44}"/>
              </a:ext>
            </a:extLst>
          </p:cNvPr>
          <p:cNvCxnSpPr/>
          <p:nvPr/>
        </p:nvCxnSpPr>
        <p:spPr>
          <a:xfrm>
            <a:off x="929898" y="1247613"/>
            <a:ext cx="0" cy="38048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057710C-180E-2A47-8F45-31F624F0C2E9}"/>
              </a:ext>
            </a:extLst>
          </p:cNvPr>
          <p:cNvCxnSpPr/>
          <p:nvPr/>
        </p:nvCxnSpPr>
        <p:spPr>
          <a:xfrm>
            <a:off x="596685" y="3289514"/>
            <a:ext cx="7827310"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0993610-1519-428A-B1B9-9D799B58B5BE}"/>
              </a:ext>
            </a:extLst>
          </p:cNvPr>
          <p:cNvSpPr txBox="1"/>
          <p:nvPr/>
        </p:nvSpPr>
        <p:spPr>
          <a:xfrm>
            <a:off x="596685" y="1247613"/>
            <a:ext cx="395206" cy="369332"/>
          </a:xfrm>
          <a:prstGeom prst="rect">
            <a:avLst/>
          </a:prstGeom>
          <a:noFill/>
        </p:spPr>
        <p:txBody>
          <a:bodyPr wrap="square" rtlCol="0">
            <a:spAutoFit/>
          </a:bodyPr>
          <a:lstStyle/>
          <a:p>
            <a:pPr algn="ctr"/>
            <a:r>
              <a:rPr lang="en-IN" sz="900" b="1" dirty="0">
                <a:solidFill>
                  <a:srgbClr val="F6DF5C"/>
                </a:solidFill>
              </a:rPr>
              <a:t>S. NO</a:t>
            </a:r>
          </a:p>
        </p:txBody>
      </p:sp>
      <p:sp>
        <p:nvSpPr>
          <p:cNvPr id="2" name="TextBox 1">
            <a:extLst>
              <a:ext uri="{FF2B5EF4-FFF2-40B4-BE49-F238E27FC236}">
                <a16:creationId xmlns:a16="http://schemas.microsoft.com/office/drawing/2014/main" id="{F56FB5DE-625B-C953-5DFC-F771082788AC}"/>
              </a:ext>
            </a:extLst>
          </p:cNvPr>
          <p:cNvSpPr txBox="1"/>
          <p:nvPr/>
        </p:nvSpPr>
        <p:spPr>
          <a:xfrm>
            <a:off x="619933" y="2239969"/>
            <a:ext cx="333198" cy="307777"/>
          </a:xfrm>
          <a:prstGeom prst="rect">
            <a:avLst/>
          </a:prstGeom>
          <a:noFill/>
        </p:spPr>
        <p:txBody>
          <a:bodyPr wrap="square" rtlCol="0">
            <a:spAutoFit/>
          </a:bodyPr>
          <a:lstStyle/>
          <a:p>
            <a:r>
              <a:rPr lang="en-IN" dirty="0">
                <a:solidFill>
                  <a:srgbClr val="F6DF5C"/>
                </a:solidFill>
              </a:rPr>
              <a:t>4.</a:t>
            </a:r>
          </a:p>
        </p:txBody>
      </p:sp>
      <p:sp>
        <p:nvSpPr>
          <p:cNvPr id="3" name="TextBox 2">
            <a:extLst>
              <a:ext uri="{FF2B5EF4-FFF2-40B4-BE49-F238E27FC236}">
                <a16:creationId xmlns:a16="http://schemas.microsoft.com/office/drawing/2014/main" id="{FE747D22-F968-6066-49EE-319BFCBD0AD4}"/>
              </a:ext>
            </a:extLst>
          </p:cNvPr>
          <p:cNvSpPr txBox="1"/>
          <p:nvPr/>
        </p:nvSpPr>
        <p:spPr>
          <a:xfrm>
            <a:off x="635451" y="3938215"/>
            <a:ext cx="356440" cy="307777"/>
          </a:xfrm>
          <a:prstGeom prst="rect">
            <a:avLst/>
          </a:prstGeom>
          <a:noFill/>
        </p:spPr>
        <p:txBody>
          <a:bodyPr wrap="square" rtlCol="0">
            <a:spAutoFit/>
          </a:bodyPr>
          <a:lstStyle/>
          <a:p>
            <a:r>
              <a:rPr lang="en-IN" dirty="0">
                <a:solidFill>
                  <a:srgbClr val="F6DF5C"/>
                </a:solidFill>
              </a:rPr>
              <a:t>5.</a:t>
            </a:r>
          </a:p>
        </p:txBody>
      </p:sp>
      <p:pic>
        <p:nvPicPr>
          <p:cNvPr id="7" name="Picture 6">
            <a:extLst>
              <a:ext uri="{FF2B5EF4-FFF2-40B4-BE49-F238E27FC236}">
                <a16:creationId xmlns:a16="http://schemas.microsoft.com/office/drawing/2014/main" id="{6CE36903-5EF0-61E9-F219-2A8CB1927FC9}"/>
              </a:ext>
            </a:extLst>
          </p:cNvPr>
          <p:cNvPicPr>
            <a:picLocks noChangeAspect="1"/>
          </p:cNvPicPr>
          <p:nvPr/>
        </p:nvPicPr>
        <p:blipFill>
          <a:blip r:embed="rId3"/>
          <a:stretch>
            <a:fillRect/>
          </a:stretch>
        </p:blipFill>
        <p:spPr>
          <a:xfrm>
            <a:off x="5479878" y="1670428"/>
            <a:ext cx="2036240" cy="1513896"/>
          </a:xfrm>
          <a:prstGeom prst="rect">
            <a:avLst/>
          </a:prstGeom>
        </p:spPr>
      </p:pic>
      <p:pic>
        <p:nvPicPr>
          <p:cNvPr id="11" name="Picture 10">
            <a:extLst>
              <a:ext uri="{FF2B5EF4-FFF2-40B4-BE49-F238E27FC236}">
                <a16:creationId xmlns:a16="http://schemas.microsoft.com/office/drawing/2014/main" id="{E66C7300-8434-BD0D-6294-2814149563EB}"/>
              </a:ext>
            </a:extLst>
          </p:cNvPr>
          <p:cNvPicPr>
            <a:picLocks noChangeAspect="1"/>
          </p:cNvPicPr>
          <p:nvPr/>
        </p:nvPicPr>
        <p:blipFill>
          <a:blip r:embed="rId4"/>
          <a:stretch>
            <a:fillRect/>
          </a:stretch>
        </p:blipFill>
        <p:spPr>
          <a:xfrm>
            <a:off x="1263096" y="1670429"/>
            <a:ext cx="2974670" cy="1513896"/>
          </a:xfrm>
          <a:prstGeom prst="rect">
            <a:avLst/>
          </a:prstGeom>
        </p:spPr>
      </p:pic>
      <p:pic>
        <p:nvPicPr>
          <p:cNvPr id="16" name="Picture 15">
            <a:extLst>
              <a:ext uri="{FF2B5EF4-FFF2-40B4-BE49-F238E27FC236}">
                <a16:creationId xmlns:a16="http://schemas.microsoft.com/office/drawing/2014/main" id="{A12C814A-60F1-017D-3B15-988FFABE448B}"/>
              </a:ext>
            </a:extLst>
          </p:cNvPr>
          <p:cNvPicPr>
            <a:picLocks noChangeAspect="1"/>
          </p:cNvPicPr>
          <p:nvPr/>
        </p:nvPicPr>
        <p:blipFill>
          <a:blip r:embed="rId5"/>
          <a:stretch>
            <a:fillRect/>
          </a:stretch>
        </p:blipFill>
        <p:spPr>
          <a:xfrm>
            <a:off x="1263096" y="3394704"/>
            <a:ext cx="2974670" cy="1513804"/>
          </a:xfrm>
          <a:prstGeom prst="rect">
            <a:avLst/>
          </a:prstGeom>
        </p:spPr>
      </p:pic>
      <p:pic>
        <p:nvPicPr>
          <p:cNvPr id="20" name="Picture 19">
            <a:extLst>
              <a:ext uri="{FF2B5EF4-FFF2-40B4-BE49-F238E27FC236}">
                <a16:creationId xmlns:a16="http://schemas.microsoft.com/office/drawing/2014/main" id="{44C3D3D1-A6B5-3643-D0CA-2D8B24FF585D}"/>
              </a:ext>
            </a:extLst>
          </p:cNvPr>
          <p:cNvPicPr>
            <a:picLocks noChangeAspect="1"/>
          </p:cNvPicPr>
          <p:nvPr/>
        </p:nvPicPr>
        <p:blipFill>
          <a:blip r:embed="rId6"/>
          <a:stretch>
            <a:fillRect/>
          </a:stretch>
        </p:blipFill>
        <p:spPr>
          <a:xfrm>
            <a:off x="5479885" y="3384632"/>
            <a:ext cx="2036233" cy="1523876"/>
          </a:xfrm>
          <a:prstGeom prst="rect">
            <a:avLst/>
          </a:prstGeom>
        </p:spPr>
      </p:pic>
    </p:spTree>
    <p:extLst>
      <p:ext uri="{BB962C8B-B14F-4D97-AF65-F5344CB8AC3E}">
        <p14:creationId xmlns:p14="http://schemas.microsoft.com/office/powerpoint/2010/main" val="57797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86"/>
        <p:cNvGrpSpPr/>
        <p:nvPr/>
      </p:nvGrpSpPr>
      <p:grpSpPr>
        <a:xfrm>
          <a:off x="0" y="0"/>
          <a:ext cx="0" cy="0"/>
          <a:chOff x="0" y="0"/>
          <a:chExt cx="0" cy="0"/>
        </a:xfrm>
      </p:grpSpPr>
      <p:grpSp>
        <p:nvGrpSpPr>
          <p:cNvPr id="1887" name="Google Shape;1887;p60"/>
          <p:cNvGrpSpPr/>
          <p:nvPr/>
        </p:nvGrpSpPr>
        <p:grpSpPr>
          <a:xfrm>
            <a:off x="4436000" y="1105113"/>
            <a:ext cx="3727985" cy="2944182"/>
            <a:chOff x="4436000" y="1105113"/>
            <a:chExt cx="3727985" cy="2944182"/>
          </a:xfrm>
        </p:grpSpPr>
        <p:grpSp>
          <p:nvGrpSpPr>
            <p:cNvPr id="1888" name="Google Shape;1888;p60"/>
            <p:cNvGrpSpPr/>
            <p:nvPr/>
          </p:nvGrpSpPr>
          <p:grpSpPr>
            <a:xfrm>
              <a:off x="4436000" y="1105113"/>
              <a:ext cx="3727985" cy="2944182"/>
              <a:chOff x="4436000" y="1105113"/>
              <a:chExt cx="3727985" cy="2944182"/>
            </a:xfrm>
          </p:grpSpPr>
          <p:sp>
            <p:nvSpPr>
              <p:cNvPr id="1889" name="Google Shape;1889;p60"/>
              <p:cNvSpPr/>
              <p:nvPr/>
            </p:nvSpPr>
            <p:spPr>
              <a:xfrm>
                <a:off x="4436000" y="1105113"/>
                <a:ext cx="3727985" cy="2944182"/>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0"/>
              <p:cNvSpPr/>
              <p:nvPr/>
            </p:nvSpPr>
            <p:spPr>
              <a:xfrm>
                <a:off x="4511275" y="1208725"/>
                <a:ext cx="3568200" cy="2154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1" name="Google Shape;1891;p60"/>
            <p:cNvSpPr/>
            <p:nvPr/>
          </p:nvSpPr>
          <p:spPr>
            <a:xfrm>
              <a:off x="6224988" y="3341125"/>
              <a:ext cx="150000" cy="150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2" name="Google Shape;1892;p60"/>
          <p:cNvSpPr txBox="1">
            <a:spLocks noGrp="1"/>
          </p:cNvSpPr>
          <p:nvPr>
            <p:ph type="title"/>
          </p:nvPr>
        </p:nvSpPr>
        <p:spPr>
          <a:xfrm>
            <a:off x="660366" y="2082024"/>
            <a:ext cx="3233100" cy="97945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dirty="0">
                <a:solidFill>
                  <a:srgbClr val="F6DF5C"/>
                </a:solidFill>
              </a:rPr>
              <a:t>D</a:t>
            </a:r>
            <a:r>
              <a:rPr lang="en" sz="6000" dirty="0"/>
              <a:t>A</a:t>
            </a:r>
            <a:r>
              <a:rPr lang="en" sz="6000" dirty="0">
                <a:solidFill>
                  <a:srgbClr val="F6DF5C"/>
                </a:solidFill>
              </a:rPr>
              <a:t>S</a:t>
            </a:r>
            <a:r>
              <a:rPr lang="en" sz="6000" dirty="0"/>
              <a:t>H</a:t>
            </a:r>
            <a:r>
              <a:rPr lang="en" sz="6000" dirty="0">
                <a:solidFill>
                  <a:srgbClr val="F6DF5C"/>
                </a:solidFill>
              </a:rPr>
              <a:t>B</a:t>
            </a:r>
            <a:r>
              <a:rPr lang="en" sz="6000" dirty="0"/>
              <a:t>O</a:t>
            </a:r>
            <a:r>
              <a:rPr lang="en" sz="6000" dirty="0">
                <a:solidFill>
                  <a:srgbClr val="F6DF5C"/>
                </a:solidFill>
              </a:rPr>
              <a:t>A</a:t>
            </a:r>
            <a:r>
              <a:rPr lang="en" sz="6000" dirty="0"/>
              <a:t>R</a:t>
            </a:r>
            <a:r>
              <a:rPr lang="en" sz="6000" dirty="0">
                <a:solidFill>
                  <a:srgbClr val="F6DF5C"/>
                </a:solidFill>
              </a:rPr>
              <a:t>D</a:t>
            </a:r>
            <a:r>
              <a:rPr lang="en" dirty="0"/>
              <a:t> </a:t>
            </a:r>
            <a:endParaRPr dirty="0"/>
          </a:p>
        </p:txBody>
      </p:sp>
      <p:grpSp>
        <p:nvGrpSpPr>
          <p:cNvPr id="1895" name="Google Shape;1895;p60"/>
          <p:cNvGrpSpPr/>
          <p:nvPr/>
        </p:nvGrpSpPr>
        <p:grpSpPr>
          <a:xfrm>
            <a:off x="7033913" y="3467913"/>
            <a:ext cx="899054" cy="588733"/>
            <a:chOff x="1381375" y="4620650"/>
            <a:chExt cx="455725" cy="298425"/>
          </a:xfrm>
        </p:grpSpPr>
        <p:sp>
          <p:nvSpPr>
            <p:cNvPr id="1896" name="Google Shape;1896;p60"/>
            <p:cNvSpPr/>
            <p:nvPr/>
          </p:nvSpPr>
          <p:spPr>
            <a:xfrm>
              <a:off x="1415300" y="4837700"/>
              <a:ext cx="273975" cy="81375"/>
            </a:xfrm>
            <a:custGeom>
              <a:avLst/>
              <a:gdLst/>
              <a:ahLst/>
              <a:cxnLst/>
              <a:rect l="l" t="t" r="r" b="b"/>
              <a:pathLst>
                <a:path w="10959" h="3255" extrusionOk="0">
                  <a:moveTo>
                    <a:pt x="5420" y="0"/>
                  </a:moveTo>
                  <a:cubicBezTo>
                    <a:pt x="2314" y="0"/>
                    <a:pt x="0" y="536"/>
                    <a:pt x="0" y="536"/>
                  </a:cubicBezTo>
                  <a:lnTo>
                    <a:pt x="0" y="1567"/>
                  </a:lnTo>
                  <a:cubicBezTo>
                    <a:pt x="0" y="2380"/>
                    <a:pt x="2468" y="3194"/>
                    <a:pt x="5506" y="3248"/>
                  </a:cubicBezTo>
                  <a:cubicBezTo>
                    <a:pt x="5666" y="3253"/>
                    <a:pt x="5823" y="3255"/>
                    <a:pt x="5979" y="3255"/>
                  </a:cubicBezTo>
                  <a:cubicBezTo>
                    <a:pt x="8769" y="3255"/>
                    <a:pt x="10958" y="2581"/>
                    <a:pt x="10958" y="1811"/>
                  </a:cubicBezTo>
                  <a:lnTo>
                    <a:pt x="10931" y="644"/>
                  </a:lnTo>
                  <a:cubicBezTo>
                    <a:pt x="9023" y="158"/>
                    <a:pt x="7105" y="0"/>
                    <a:pt x="5420" y="0"/>
                  </a:cubicBezTo>
                  <a:close/>
                </a:path>
              </a:pathLst>
            </a:custGeom>
            <a:solidFill>
              <a:srgbClr val="EBB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0"/>
            <p:cNvSpPr/>
            <p:nvPr/>
          </p:nvSpPr>
          <p:spPr>
            <a:xfrm>
              <a:off x="1415300" y="4809650"/>
              <a:ext cx="273975" cy="84325"/>
            </a:xfrm>
            <a:custGeom>
              <a:avLst/>
              <a:gdLst/>
              <a:ahLst/>
              <a:cxnLst/>
              <a:rect l="l" t="t" r="r" b="b"/>
              <a:pathLst>
                <a:path w="10959" h="3373" extrusionOk="0">
                  <a:moveTo>
                    <a:pt x="5101" y="0"/>
                  </a:moveTo>
                  <a:cubicBezTo>
                    <a:pt x="2241" y="0"/>
                    <a:pt x="0" y="592"/>
                    <a:pt x="0" y="1658"/>
                  </a:cubicBezTo>
                  <a:cubicBezTo>
                    <a:pt x="0" y="2472"/>
                    <a:pt x="2468" y="3285"/>
                    <a:pt x="5506" y="3367"/>
                  </a:cubicBezTo>
                  <a:cubicBezTo>
                    <a:pt x="5660" y="3371"/>
                    <a:pt x="5813" y="3373"/>
                    <a:pt x="5964" y="3373"/>
                  </a:cubicBezTo>
                  <a:cubicBezTo>
                    <a:pt x="8760" y="3373"/>
                    <a:pt x="10958" y="2674"/>
                    <a:pt x="10958" y="1902"/>
                  </a:cubicBezTo>
                  <a:cubicBezTo>
                    <a:pt x="10958" y="736"/>
                    <a:pt x="8490" y="85"/>
                    <a:pt x="5479" y="3"/>
                  </a:cubicBezTo>
                  <a:cubicBezTo>
                    <a:pt x="5352" y="1"/>
                    <a:pt x="5226" y="0"/>
                    <a:pt x="5101" y="0"/>
                  </a:cubicBezTo>
                  <a:close/>
                </a:path>
              </a:pathLst>
            </a:custGeom>
            <a:solidFill>
              <a:srgbClr val="F6D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0"/>
            <p:cNvSpPr/>
            <p:nvPr/>
          </p:nvSpPr>
          <p:spPr>
            <a:xfrm>
              <a:off x="1413925" y="4803075"/>
              <a:ext cx="273975" cy="80850"/>
            </a:xfrm>
            <a:custGeom>
              <a:avLst/>
              <a:gdLst/>
              <a:ahLst/>
              <a:cxnLst/>
              <a:rect l="l" t="t" r="r" b="b"/>
              <a:pathLst>
                <a:path w="10959" h="3234" extrusionOk="0">
                  <a:moveTo>
                    <a:pt x="5382" y="1"/>
                  </a:moveTo>
                  <a:cubicBezTo>
                    <a:pt x="2345" y="1"/>
                    <a:pt x="76" y="511"/>
                    <a:pt x="3" y="511"/>
                  </a:cubicBezTo>
                  <a:cubicBezTo>
                    <a:pt x="1" y="511"/>
                    <a:pt x="1" y="511"/>
                    <a:pt x="1" y="511"/>
                  </a:cubicBezTo>
                  <a:lnTo>
                    <a:pt x="1" y="1541"/>
                  </a:lnTo>
                  <a:cubicBezTo>
                    <a:pt x="1" y="2301"/>
                    <a:pt x="2469" y="3169"/>
                    <a:pt x="5480" y="3223"/>
                  </a:cubicBezTo>
                  <a:cubicBezTo>
                    <a:pt x="5682" y="3230"/>
                    <a:pt x="5882" y="3234"/>
                    <a:pt x="6078" y="3234"/>
                  </a:cubicBezTo>
                  <a:cubicBezTo>
                    <a:pt x="8832" y="3234"/>
                    <a:pt x="10959" y="2547"/>
                    <a:pt x="10959" y="1812"/>
                  </a:cubicBezTo>
                  <a:lnTo>
                    <a:pt x="10905" y="646"/>
                  </a:lnTo>
                  <a:cubicBezTo>
                    <a:pt x="8989" y="158"/>
                    <a:pt x="7067" y="1"/>
                    <a:pt x="5382" y="1"/>
                  </a:cubicBezTo>
                  <a:close/>
                </a:path>
              </a:pathLst>
            </a:custGeom>
            <a:solidFill>
              <a:srgbClr val="EBB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0"/>
            <p:cNvSpPr/>
            <p:nvPr/>
          </p:nvSpPr>
          <p:spPr>
            <a:xfrm>
              <a:off x="1413925" y="4774275"/>
              <a:ext cx="273975" cy="84450"/>
            </a:xfrm>
            <a:custGeom>
              <a:avLst/>
              <a:gdLst/>
              <a:ahLst/>
              <a:cxnLst/>
              <a:rect l="l" t="t" r="r" b="b"/>
              <a:pathLst>
                <a:path w="10959" h="3378" extrusionOk="0">
                  <a:moveTo>
                    <a:pt x="4933" y="1"/>
                  </a:moveTo>
                  <a:cubicBezTo>
                    <a:pt x="2166" y="1"/>
                    <a:pt x="1" y="615"/>
                    <a:pt x="1" y="1663"/>
                  </a:cubicBezTo>
                  <a:cubicBezTo>
                    <a:pt x="1" y="2449"/>
                    <a:pt x="2469" y="3290"/>
                    <a:pt x="5480" y="3371"/>
                  </a:cubicBezTo>
                  <a:cubicBezTo>
                    <a:pt x="5641" y="3376"/>
                    <a:pt x="5800" y="3378"/>
                    <a:pt x="5957" y="3378"/>
                  </a:cubicBezTo>
                  <a:cubicBezTo>
                    <a:pt x="8769" y="3378"/>
                    <a:pt x="10959" y="2704"/>
                    <a:pt x="10959" y="1934"/>
                  </a:cubicBezTo>
                  <a:cubicBezTo>
                    <a:pt x="10905" y="740"/>
                    <a:pt x="8463" y="116"/>
                    <a:pt x="5453" y="8"/>
                  </a:cubicBezTo>
                  <a:cubicBezTo>
                    <a:pt x="5277" y="3"/>
                    <a:pt x="5104" y="1"/>
                    <a:pt x="4933" y="1"/>
                  </a:cubicBezTo>
                  <a:close/>
                </a:path>
              </a:pathLst>
            </a:custGeom>
            <a:solidFill>
              <a:srgbClr val="F6D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0"/>
            <p:cNvSpPr/>
            <p:nvPr/>
          </p:nvSpPr>
          <p:spPr>
            <a:xfrm>
              <a:off x="1414600" y="4768125"/>
              <a:ext cx="275350" cy="81625"/>
            </a:xfrm>
            <a:custGeom>
              <a:avLst/>
              <a:gdLst/>
              <a:ahLst/>
              <a:cxnLst/>
              <a:rect l="l" t="t" r="r" b="b"/>
              <a:pathLst>
                <a:path w="11014" h="3265" extrusionOk="0">
                  <a:moveTo>
                    <a:pt x="5958" y="1"/>
                  </a:moveTo>
                  <a:cubicBezTo>
                    <a:pt x="2590" y="1"/>
                    <a:pt x="19" y="661"/>
                    <a:pt x="1" y="661"/>
                  </a:cubicBezTo>
                  <a:lnTo>
                    <a:pt x="28" y="1664"/>
                  </a:lnTo>
                  <a:cubicBezTo>
                    <a:pt x="82" y="2451"/>
                    <a:pt x="2551" y="3265"/>
                    <a:pt x="5561" y="3265"/>
                  </a:cubicBezTo>
                  <a:cubicBezTo>
                    <a:pt x="8572" y="3265"/>
                    <a:pt x="11013" y="2532"/>
                    <a:pt x="10986" y="1719"/>
                  </a:cubicBezTo>
                  <a:lnTo>
                    <a:pt x="10959" y="552"/>
                  </a:lnTo>
                  <a:cubicBezTo>
                    <a:pt x="9237" y="141"/>
                    <a:pt x="7513" y="1"/>
                    <a:pt x="5958" y="1"/>
                  </a:cubicBezTo>
                  <a:close/>
                </a:path>
              </a:pathLst>
            </a:custGeom>
            <a:solidFill>
              <a:srgbClr val="EBB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0"/>
            <p:cNvSpPr/>
            <p:nvPr/>
          </p:nvSpPr>
          <p:spPr>
            <a:xfrm>
              <a:off x="1414600" y="4740550"/>
              <a:ext cx="275350" cy="84125"/>
            </a:xfrm>
            <a:custGeom>
              <a:avLst/>
              <a:gdLst/>
              <a:ahLst/>
              <a:cxnLst/>
              <a:rect l="l" t="t" r="r" b="b"/>
              <a:pathLst>
                <a:path w="11014" h="3365" extrusionOk="0">
                  <a:moveTo>
                    <a:pt x="5453" y="1"/>
                  </a:moveTo>
                  <a:cubicBezTo>
                    <a:pt x="2442" y="1"/>
                    <a:pt x="1" y="652"/>
                    <a:pt x="28" y="1764"/>
                  </a:cubicBezTo>
                  <a:cubicBezTo>
                    <a:pt x="82" y="2550"/>
                    <a:pt x="2551" y="3364"/>
                    <a:pt x="5561" y="3364"/>
                  </a:cubicBezTo>
                  <a:cubicBezTo>
                    <a:pt x="8572" y="3364"/>
                    <a:pt x="11013" y="2605"/>
                    <a:pt x="10986" y="1791"/>
                  </a:cubicBezTo>
                  <a:cubicBezTo>
                    <a:pt x="10959" y="598"/>
                    <a:pt x="8491" y="28"/>
                    <a:pt x="5453" y="1"/>
                  </a:cubicBezTo>
                  <a:close/>
                </a:path>
              </a:pathLst>
            </a:custGeom>
            <a:solidFill>
              <a:srgbClr val="F6D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0"/>
            <p:cNvSpPr/>
            <p:nvPr/>
          </p:nvSpPr>
          <p:spPr>
            <a:xfrm>
              <a:off x="1440400" y="4748000"/>
              <a:ext cx="220375" cy="65150"/>
            </a:xfrm>
            <a:custGeom>
              <a:avLst/>
              <a:gdLst/>
              <a:ahLst/>
              <a:cxnLst/>
              <a:rect l="l" t="t" r="r" b="b"/>
              <a:pathLst>
                <a:path w="8815" h="2606" extrusionOk="0">
                  <a:moveTo>
                    <a:pt x="4569" y="0"/>
                  </a:moveTo>
                  <a:cubicBezTo>
                    <a:pt x="4502" y="0"/>
                    <a:pt x="4434" y="0"/>
                    <a:pt x="4367" y="1"/>
                  </a:cubicBezTo>
                  <a:cubicBezTo>
                    <a:pt x="4306" y="0"/>
                    <a:pt x="4246" y="0"/>
                    <a:pt x="4186" y="0"/>
                  </a:cubicBezTo>
                  <a:cubicBezTo>
                    <a:pt x="1856" y="0"/>
                    <a:pt x="0" y="511"/>
                    <a:pt x="27" y="1357"/>
                  </a:cubicBezTo>
                  <a:cubicBezTo>
                    <a:pt x="27" y="2008"/>
                    <a:pt x="2034" y="2605"/>
                    <a:pt x="4421" y="2605"/>
                  </a:cubicBezTo>
                  <a:cubicBezTo>
                    <a:pt x="6862" y="2605"/>
                    <a:pt x="8815" y="2008"/>
                    <a:pt x="8815" y="1384"/>
                  </a:cubicBezTo>
                  <a:cubicBezTo>
                    <a:pt x="8815" y="461"/>
                    <a:pt x="6918" y="0"/>
                    <a:pt x="4569" y="0"/>
                  </a:cubicBezTo>
                  <a:close/>
                </a:path>
              </a:pathLst>
            </a:custGeom>
            <a:solidFill>
              <a:srgbClr val="EBB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0"/>
            <p:cNvSpPr/>
            <p:nvPr/>
          </p:nvSpPr>
          <p:spPr>
            <a:xfrm>
              <a:off x="1413250" y="4724000"/>
              <a:ext cx="275325" cy="81825"/>
            </a:xfrm>
            <a:custGeom>
              <a:avLst/>
              <a:gdLst/>
              <a:ahLst/>
              <a:cxnLst/>
              <a:rect l="l" t="t" r="r" b="b"/>
              <a:pathLst>
                <a:path w="11013" h="3273" extrusionOk="0">
                  <a:moveTo>
                    <a:pt x="6428" y="1"/>
                  </a:moveTo>
                  <a:cubicBezTo>
                    <a:pt x="2810" y="1"/>
                    <a:pt x="1" y="779"/>
                    <a:pt x="1" y="798"/>
                  </a:cubicBezTo>
                  <a:lnTo>
                    <a:pt x="28" y="1802"/>
                  </a:lnTo>
                  <a:cubicBezTo>
                    <a:pt x="79" y="2550"/>
                    <a:pt x="2312" y="3273"/>
                    <a:pt x="5141" y="3273"/>
                  </a:cubicBezTo>
                  <a:cubicBezTo>
                    <a:pt x="5288" y="3273"/>
                    <a:pt x="5438" y="3271"/>
                    <a:pt x="5588" y="3267"/>
                  </a:cubicBezTo>
                  <a:cubicBezTo>
                    <a:pt x="8599" y="3240"/>
                    <a:pt x="11013" y="2426"/>
                    <a:pt x="10986" y="1612"/>
                  </a:cubicBezTo>
                  <a:lnTo>
                    <a:pt x="10904" y="446"/>
                  </a:lnTo>
                  <a:cubicBezTo>
                    <a:pt x="9369" y="119"/>
                    <a:pt x="7837" y="1"/>
                    <a:pt x="6428" y="1"/>
                  </a:cubicBezTo>
                  <a:close/>
                </a:path>
              </a:pathLst>
            </a:custGeom>
            <a:solidFill>
              <a:srgbClr val="EBB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0"/>
            <p:cNvSpPr/>
            <p:nvPr/>
          </p:nvSpPr>
          <p:spPr>
            <a:xfrm>
              <a:off x="1411225" y="4697050"/>
              <a:ext cx="276675" cy="83600"/>
            </a:xfrm>
            <a:custGeom>
              <a:avLst/>
              <a:gdLst/>
              <a:ahLst/>
              <a:cxnLst/>
              <a:rect l="l" t="t" r="r" b="b"/>
              <a:pathLst>
                <a:path w="11067" h="3344" extrusionOk="0">
                  <a:moveTo>
                    <a:pt x="5900" y="1"/>
                  </a:moveTo>
                  <a:cubicBezTo>
                    <a:pt x="5752" y="1"/>
                    <a:pt x="5603" y="2"/>
                    <a:pt x="5452" y="5"/>
                  </a:cubicBezTo>
                  <a:cubicBezTo>
                    <a:pt x="2441" y="32"/>
                    <a:pt x="0" y="764"/>
                    <a:pt x="82" y="1876"/>
                  </a:cubicBezTo>
                  <a:cubicBezTo>
                    <a:pt x="108" y="2635"/>
                    <a:pt x="2432" y="3344"/>
                    <a:pt x="5325" y="3344"/>
                  </a:cubicBezTo>
                  <a:cubicBezTo>
                    <a:pt x="5430" y="3344"/>
                    <a:pt x="5536" y="3343"/>
                    <a:pt x="5642" y="3341"/>
                  </a:cubicBezTo>
                  <a:cubicBezTo>
                    <a:pt x="8653" y="3287"/>
                    <a:pt x="11067" y="2473"/>
                    <a:pt x="11013" y="1659"/>
                  </a:cubicBezTo>
                  <a:cubicBezTo>
                    <a:pt x="10961" y="499"/>
                    <a:pt x="8729" y="1"/>
                    <a:pt x="5900" y="1"/>
                  </a:cubicBezTo>
                  <a:close/>
                </a:path>
              </a:pathLst>
            </a:custGeom>
            <a:solidFill>
              <a:srgbClr val="F6D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0"/>
            <p:cNvSpPr/>
            <p:nvPr/>
          </p:nvSpPr>
          <p:spPr>
            <a:xfrm>
              <a:off x="1437675" y="4705275"/>
              <a:ext cx="221075" cy="63125"/>
            </a:xfrm>
            <a:custGeom>
              <a:avLst/>
              <a:gdLst/>
              <a:ahLst/>
              <a:cxnLst/>
              <a:rect l="l" t="t" r="r" b="b"/>
              <a:pathLst>
                <a:path w="8843" h="2525" extrusionOk="0">
                  <a:moveTo>
                    <a:pt x="4594" y="0"/>
                  </a:moveTo>
                  <a:cubicBezTo>
                    <a:pt x="4519" y="0"/>
                    <a:pt x="4443" y="1"/>
                    <a:pt x="4367" y="1"/>
                  </a:cubicBezTo>
                  <a:cubicBezTo>
                    <a:pt x="1926" y="83"/>
                    <a:pt x="0" y="625"/>
                    <a:pt x="27" y="1439"/>
                  </a:cubicBezTo>
                  <a:cubicBezTo>
                    <a:pt x="54" y="2046"/>
                    <a:pt x="1956" y="2525"/>
                    <a:pt x="4284" y="2525"/>
                  </a:cubicBezTo>
                  <a:cubicBezTo>
                    <a:pt x="4348" y="2525"/>
                    <a:pt x="4411" y="2525"/>
                    <a:pt x="4476" y="2524"/>
                  </a:cubicBezTo>
                  <a:cubicBezTo>
                    <a:pt x="6917" y="2497"/>
                    <a:pt x="8843" y="1873"/>
                    <a:pt x="8815" y="1276"/>
                  </a:cubicBezTo>
                  <a:cubicBezTo>
                    <a:pt x="8789" y="409"/>
                    <a:pt x="6930" y="0"/>
                    <a:pt x="4594" y="0"/>
                  </a:cubicBezTo>
                  <a:close/>
                </a:path>
              </a:pathLst>
            </a:custGeom>
            <a:solidFill>
              <a:srgbClr val="F2D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0"/>
            <p:cNvSpPr/>
            <p:nvPr/>
          </p:nvSpPr>
          <p:spPr>
            <a:xfrm>
              <a:off x="1504125" y="4714100"/>
              <a:ext cx="97675" cy="42750"/>
            </a:xfrm>
            <a:custGeom>
              <a:avLst/>
              <a:gdLst/>
              <a:ahLst/>
              <a:cxnLst/>
              <a:rect l="l" t="t" r="r" b="b"/>
              <a:pathLst>
                <a:path w="3907" h="1710" extrusionOk="0">
                  <a:moveTo>
                    <a:pt x="624" y="1"/>
                  </a:moveTo>
                  <a:lnTo>
                    <a:pt x="55" y="55"/>
                  </a:lnTo>
                  <a:lnTo>
                    <a:pt x="570" y="299"/>
                  </a:lnTo>
                  <a:cubicBezTo>
                    <a:pt x="0" y="408"/>
                    <a:pt x="0" y="625"/>
                    <a:pt x="461" y="815"/>
                  </a:cubicBezTo>
                  <a:cubicBezTo>
                    <a:pt x="895" y="1032"/>
                    <a:pt x="1492" y="1059"/>
                    <a:pt x="2224" y="1059"/>
                  </a:cubicBezTo>
                  <a:cubicBezTo>
                    <a:pt x="2658" y="1059"/>
                    <a:pt x="2903" y="1086"/>
                    <a:pt x="3038" y="1167"/>
                  </a:cubicBezTo>
                  <a:cubicBezTo>
                    <a:pt x="3201" y="1222"/>
                    <a:pt x="3092" y="1303"/>
                    <a:pt x="2821" y="1330"/>
                  </a:cubicBezTo>
                  <a:cubicBezTo>
                    <a:pt x="2523" y="1357"/>
                    <a:pt x="2143" y="1357"/>
                    <a:pt x="1845" y="1357"/>
                  </a:cubicBezTo>
                  <a:lnTo>
                    <a:pt x="2143" y="1601"/>
                  </a:lnTo>
                  <a:cubicBezTo>
                    <a:pt x="2414" y="1601"/>
                    <a:pt x="2794" y="1574"/>
                    <a:pt x="3092" y="1520"/>
                  </a:cubicBezTo>
                  <a:lnTo>
                    <a:pt x="3418" y="1710"/>
                  </a:lnTo>
                  <a:lnTo>
                    <a:pt x="3825" y="1601"/>
                  </a:lnTo>
                  <a:lnTo>
                    <a:pt x="3472" y="1411"/>
                  </a:lnTo>
                  <a:cubicBezTo>
                    <a:pt x="3906" y="1330"/>
                    <a:pt x="3906" y="1140"/>
                    <a:pt x="3635" y="977"/>
                  </a:cubicBezTo>
                  <a:cubicBezTo>
                    <a:pt x="3337" y="815"/>
                    <a:pt x="2930" y="733"/>
                    <a:pt x="2197" y="733"/>
                  </a:cubicBezTo>
                  <a:cubicBezTo>
                    <a:pt x="1655" y="733"/>
                    <a:pt x="1329" y="706"/>
                    <a:pt x="1194" y="652"/>
                  </a:cubicBezTo>
                  <a:cubicBezTo>
                    <a:pt x="1058" y="571"/>
                    <a:pt x="1031" y="516"/>
                    <a:pt x="1411" y="462"/>
                  </a:cubicBezTo>
                  <a:cubicBezTo>
                    <a:pt x="1546" y="453"/>
                    <a:pt x="1673" y="450"/>
                    <a:pt x="1788" y="450"/>
                  </a:cubicBezTo>
                  <a:cubicBezTo>
                    <a:pt x="2019" y="450"/>
                    <a:pt x="2206" y="462"/>
                    <a:pt x="2333" y="462"/>
                  </a:cubicBezTo>
                  <a:lnTo>
                    <a:pt x="2007" y="191"/>
                  </a:lnTo>
                  <a:cubicBezTo>
                    <a:pt x="1899" y="177"/>
                    <a:pt x="1763" y="170"/>
                    <a:pt x="1604" y="170"/>
                  </a:cubicBezTo>
                  <a:cubicBezTo>
                    <a:pt x="1445" y="170"/>
                    <a:pt x="1262" y="177"/>
                    <a:pt x="1058" y="191"/>
                  </a:cubicBezTo>
                  <a:lnTo>
                    <a:pt x="624" y="1"/>
                  </a:lnTo>
                  <a:close/>
                </a:path>
              </a:pathLst>
            </a:custGeom>
            <a:solidFill>
              <a:srgbClr val="E7A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0"/>
            <p:cNvSpPr/>
            <p:nvPr/>
          </p:nvSpPr>
          <p:spPr>
            <a:xfrm>
              <a:off x="1604475" y="4716025"/>
              <a:ext cx="229900" cy="198250"/>
            </a:xfrm>
            <a:custGeom>
              <a:avLst/>
              <a:gdLst/>
              <a:ahLst/>
              <a:cxnLst/>
              <a:rect l="l" t="t" r="r" b="b"/>
              <a:pathLst>
                <a:path w="9196" h="7930" extrusionOk="0">
                  <a:moveTo>
                    <a:pt x="3163" y="1"/>
                  </a:moveTo>
                  <a:cubicBezTo>
                    <a:pt x="1632" y="1"/>
                    <a:pt x="534" y="1323"/>
                    <a:pt x="299" y="2772"/>
                  </a:cubicBezTo>
                  <a:cubicBezTo>
                    <a:pt x="1" y="4806"/>
                    <a:pt x="1737" y="7003"/>
                    <a:pt x="4096" y="7681"/>
                  </a:cubicBezTo>
                  <a:cubicBezTo>
                    <a:pt x="4577" y="7852"/>
                    <a:pt x="5046" y="7929"/>
                    <a:pt x="5493" y="7929"/>
                  </a:cubicBezTo>
                  <a:cubicBezTo>
                    <a:pt x="7317" y="7929"/>
                    <a:pt x="8755" y="6640"/>
                    <a:pt x="8951" y="5159"/>
                  </a:cubicBezTo>
                  <a:cubicBezTo>
                    <a:pt x="9196" y="3314"/>
                    <a:pt x="7297" y="1497"/>
                    <a:pt x="5100" y="656"/>
                  </a:cubicBezTo>
                  <a:cubicBezTo>
                    <a:pt x="4406" y="196"/>
                    <a:pt x="3753" y="1"/>
                    <a:pt x="3163" y="1"/>
                  </a:cubicBezTo>
                  <a:close/>
                </a:path>
              </a:pathLst>
            </a:custGeom>
            <a:solidFill>
              <a:srgbClr val="EBB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0"/>
            <p:cNvSpPr/>
            <p:nvPr/>
          </p:nvSpPr>
          <p:spPr>
            <a:xfrm>
              <a:off x="1617350" y="4707425"/>
              <a:ext cx="219750" cy="187825"/>
            </a:xfrm>
            <a:custGeom>
              <a:avLst/>
              <a:gdLst/>
              <a:ahLst/>
              <a:cxnLst/>
              <a:rect l="l" t="t" r="r" b="b"/>
              <a:pathLst>
                <a:path w="8790" h="7513" extrusionOk="0">
                  <a:moveTo>
                    <a:pt x="3424" y="0"/>
                  </a:moveTo>
                  <a:cubicBezTo>
                    <a:pt x="1814" y="0"/>
                    <a:pt x="524" y="897"/>
                    <a:pt x="299" y="2411"/>
                  </a:cubicBezTo>
                  <a:cubicBezTo>
                    <a:pt x="1" y="4445"/>
                    <a:pt x="1737" y="6642"/>
                    <a:pt x="4097" y="7320"/>
                  </a:cubicBezTo>
                  <a:cubicBezTo>
                    <a:pt x="4549" y="7451"/>
                    <a:pt x="4990" y="7513"/>
                    <a:pt x="5407" y="7513"/>
                  </a:cubicBezTo>
                  <a:cubicBezTo>
                    <a:pt x="7064" y="7513"/>
                    <a:pt x="8350" y="6537"/>
                    <a:pt x="8545" y="5042"/>
                  </a:cubicBezTo>
                  <a:cubicBezTo>
                    <a:pt x="8789" y="3224"/>
                    <a:pt x="7243" y="1082"/>
                    <a:pt x="5073" y="295"/>
                  </a:cubicBezTo>
                  <a:cubicBezTo>
                    <a:pt x="4507" y="95"/>
                    <a:pt x="3948" y="0"/>
                    <a:pt x="3424" y="0"/>
                  </a:cubicBezTo>
                  <a:close/>
                </a:path>
              </a:pathLst>
            </a:custGeom>
            <a:solidFill>
              <a:srgbClr val="F6D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0"/>
            <p:cNvSpPr/>
            <p:nvPr/>
          </p:nvSpPr>
          <p:spPr>
            <a:xfrm>
              <a:off x="1642450" y="4731025"/>
              <a:ext cx="166150" cy="142275"/>
            </a:xfrm>
            <a:custGeom>
              <a:avLst/>
              <a:gdLst/>
              <a:ahLst/>
              <a:cxnLst/>
              <a:rect l="l" t="t" r="r" b="b"/>
              <a:pathLst>
                <a:path w="6646" h="5691" extrusionOk="0">
                  <a:moveTo>
                    <a:pt x="2526" y="0"/>
                  </a:moveTo>
                  <a:cubicBezTo>
                    <a:pt x="1360" y="0"/>
                    <a:pt x="422" y="626"/>
                    <a:pt x="245" y="1711"/>
                  </a:cubicBezTo>
                  <a:cubicBezTo>
                    <a:pt x="1" y="3338"/>
                    <a:pt x="1302" y="4939"/>
                    <a:pt x="3310" y="5535"/>
                  </a:cubicBezTo>
                  <a:cubicBezTo>
                    <a:pt x="3661" y="5641"/>
                    <a:pt x="3999" y="5691"/>
                    <a:pt x="4317" y="5691"/>
                  </a:cubicBezTo>
                  <a:cubicBezTo>
                    <a:pt x="5544" y="5691"/>
                    <a:pt x="6457" y="4947"/>
                    <a:pt x="6565" y="3827"/>
                  </a:cubicBezTo>
                  <a:cubicBezTo>
                    <a:pt x="6646" y="2470"/>
                    <a:pt x="5534" y="924"/>
                    <a:pt x="3906" y="273"/>
                  </a:cubicBezTo>
                  <a:cubicBezTo>
                    <a:pt x="3433" y="88"/>
                    <a:pt x="2963" y="0"/>
                    <a:pt x="2526" y="0"/>
                  </a:cubicBezTo>
                  <a:close/>
                </a:path>
              </a:pathLst>
            </a:custGeom>
            <a:solidFill>
              <a:srgbClr val="F2D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0"/>
            <p:cNvSpPr/>
            <p:nvPr/>
          </p:nvSpPr>
          <p:spPr>
            <a:xfrm>
              <a:off x="1691950" y="4746650"/>
              <a:ext cx="73950" cy="111925"/>
            </a:xfrm>
            <a:custGeom>
              <a:avLst/>
              <a:gdLst/>
              <a:ahLst/>
              <a:cxnLst/>
              <a:rect l="l" t="t" r="r" b="b"/>
              <a:pathLst>
                <a:path w="2958" h="4477" extrusionOk="0">
                  <a:moveTo>
                    <a:pt x="1872" y="1"/>
                  </a:moveTo>
                  <a:lnTo>
                    <a:pt x="1737" y="489"/>
                  </a:lnTo>
                  <a:cubicBezTo>
                    <a:pt x="1708" y="488"/>
                    <a:pt x="1680" y="487"/>
                    <a:pt x="1652" y="487"/>
                  </a:cubicBezTo>
                  <a:cubicBezTo>
                    <a:pt x="1076" y="487"/>
                    <a:pt x="700" y="756"/>
                    <a:pt x="570" y="1221"/>
                  </a:cubicBezTo>
                  <a:cubicBezTo>
                    <a:pt x="435" y="1710"/>
                    <a:pt x="787" y="2089"/>
                    <a:pt x="1275" y="2442"/>
                  </a:cubicBezTo>
                  <a:cubicBezTo>
                    <a:pt x="1655" y="2659"/>
                    <a:pt x="1791" y="2822"/>
                    <a:pt x="1737" y="3039"/>
                  </a:cubicBezTo>
                  <a:cubicBezTo>
                    <a:pt x="1674" y="3205"/>
                    <a:pt x="1517" y="3275"/>
                    <a:pt x="1313" y="3275"/>
                  </a:cubicBezTo>
                  <a:cubicBezTo>
                    <a:pt x="1251" y="3275"/>
                    <a:pt x="1183" y="3269"/>
                    <a:pt x="1113" y="3256"/>
                  </a:cubicBezTo>
                  <a:cubicBezTo>
                    <a:pt x="787" y="3147"/>
                    <a:pt x="516" y="2930"/>
                    <a:pt x="299" y="2768"/>
                  </a:cubicBezTo>
                  <a:lnTo>
                    <a:pt x="1" y="3337"/>
                  </a:lnTo>
                  <a:cubicBezTo>
                    <a:pt x="163" y="3527"/>
                    <a:pt x="516" y="3717"/>
                    <a:pt x="841" y="3825"/>
                  </a:cubicBezTo>
                  <a:lnTo>
                    <a:pt x="706" y="4341"/>
                  </a:lnTo>
                  <a:lnTo>
                    <a:pt x="1221" y="4476"/>
                  </a:lnTo>
                  <a:lnTo>
                    <a:pt x="1357" y="3934"/>
                  </a:lnTo>
                  <a:cubicBezTo>
                    <a:pt x="1380" y="3935"/>
                    <a:pt x="1403" y="3935"/>
                    <a:pt x="1426" y="3935"/>
                  </a:cubicBezTo>
                  <a:cubicBezTo>
                    <a:pt x="1989" y="3935"/>
                    <a:pt x="2420" y="3618"/>
                    <a:pt x="2550" y="3174"/>
                  </a:cubicBezTo>
                  <a:cubicBezTo>
                    <a:pt x="2632" y="2713"/>
                    <a:pt x="2469" y="2334"/>
                    <a:pt x="1899" y="1954"/>
                  </a:cubicBezTo>
                  <a:cubicBezTo>
                    <a:pt x="1492" y="1683"/>
                    <a:pt x="1357" y="1520"/>
                    <a:pt x="1384" y="1357"/>
                  </a:cubicBezTo>
                  <a:cubicBezTo>
                    <a:pt x="1405" y="1250"/>
                    <a:pt x="1529" y="1143"/>
                    <a:pt x="1740" y="1143"/>
                  </a:cubicBezTo>
                  <a:cubicBezTo>
                    <a:pt x="1796" y="1143"/>
                    <a:pt x="1858" y="1150"/>
                    <a:pt x="1926" y="1167"/>
                  </a:cubicBezTo>
                  <a:cubicBezTo>
                    <a:pt x="2306" y="1276"/>
                    <a:pt x="2496" y="1438"/>
                    <a:pt x="2632" y="1547"/>
                  </a:cubicBezTo>
                  <a:lnTo>
                    <a:pt x="2957" y="977"/>
                  </a:lnTo>
                  <a:cubicBezTo>
                    <a:pt x="2821" y="842"/>
                    <a:pt x="2577" y="706"/>
                    <a:pt x="2225" y="598"/>
                  </a:cubicBezTo>
                  <a:lnTo>
                    <a:pt x="2360" y="109"/>
                  </a:lnTo>
                  <a:lnTo>
                    <a:pt x="1872" y="1"/>
                  </a:lnTo>
                  <a:close/>
                </a:path>
              </a:pathLst>
            </a:custGeom>
            <a:solidFill>
              <a:srgbClr val="E7A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0"/>
            <p:cNvSpPr/>
            <p:nvPr/>
          </p:nvSpPr>
          <p:spPr>
            <a:xfrm>
              <a:off x="1413250" y="4698850"/>
              <a:ext cx="224475" cy="45750"/>
            </a:xfrm>
            <a:custGeom>
              <a:avLst/>
              <a:gdLst/>
              <a:ahLst/>
              <a:cxnLst/>
              <a:rect l="l" t="t" r="r" b="b"/>
              <a:pathLst>
                <a:path w="8979" h="1830" extrusionOk="0">
                  <a:moveTo>
                    <a:pt x="6426" y="1"/>
                  </a:moveTo>
                  <a:cubicBezTo>
                    <a:pt x="5813" y="1"/>
                    <a:pt x="5123" y="32"/>
                    <a:pt x="4395" y="96"/>
                  </a:cubicBezTo>
                  <a:cubicBezTo>
                    <a:pt x="1954" y="313"/>
                    <a:pt x="1" y="882"/>
                    <a:pt x="28" y="1316"/>
                  </a:cubicBezTo>
                  <a:cubicBezTo>
                    <a:pt x="66" y="1640"/>
                    <a:pt x="1067" y="1830"/>
                    <a:pt x="2514" y="1830"/>
                  </a:cubicBezTo>
                  <a:cubicBezTo>
                    <a:pt x="3128" y="1830"/>
                    <a:pt x="3822" y="1796"/>
                    <a:pt x="4557" y="1723"/>
                  </a:cubicBezTo>
                  <a:cubicBezTo>
                    <a:pt x="6999" y="1479"/>
                    <a:pt x="8979" y="936"/>
                    <a:pt x="8952" y="502"/>
                  </a:cubicBezTo>
                  <a:cubicBezTo>
                    <a:pt x="8913" y="177"/>
                    <a:pt x="7891" y="1"/>
                    <a:pt x="6426" y="1"/>
                  </a:cubicBezTo>
                  <a:close/>
                </a:path>
              </a:pathLst>
            </a:custGeom>
            <a:solidFill>
              <a:srgbClr val="E7A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0"/>
            <p:cNvSpPr/>
            <p:nvPr/>
          </p:nvSpPr>
          <p:spPr>
            <a:xfrm>
              <a:off x="1386800" y="4644000"/>
              <a:ext cx="273975" cy="93350"/>
            </a:xfrm>
            <a:custGeom>
              <a:avLst/>
              <a:gdLst/>
              <a:ahLst/>
              <a:cxnLst/>
              <a:rect l="l" t="t" r="r" b="b"/>
              <a:pathLst>
                <a:path w="10959" h="3734" extrusionOk="0">
                  <a:moveTo>
                    <a:pt x="9362" y="0"/>
                  </a:moveTo>
                  <a:cubicBezTo>
                    <a:pt x="4351" y="0"/>
                    <a:pt x="26" y="1883"/>
                    <a:pt x="1" y="1883"/>
                  </a:cubicBezTo>
                  <a:lnTo>
                    <a:pt x="191" y="2859"/>
                  </a:lnTo>
                  <a:cubicBezTo>
                    <a:pt x="302" y="3399"/>
                    <a:pt x="1524" y="3734"/>
                    <a:pt x="3216" y="3734"/>
                  </a:cubicBezTo>
                  <a:cubicBezTo>
                    <a:pt x="3992" y="3734"/>
                    <a:pt x="4866" y="3664"/>
                    <a:pt x="5778" y="3510"/>
                  </a:cubicBezTo>
                  <a:cubicBezTo>
                    <a:pt x="8735" y="3049"/>
                    <a:pt x="10959" y="1910"/>
                    <a:pt x="10796" y="1150"/>
                  </a:cubicBezTo>
                  <a:lnTo>
                    <a:pt x="10579" y="38"/>
                  </a:lnTo>
                  <a:cubicBezTo>
                    <a:pt x="10170" y="12"/>
                    <a:pt x="9764" y="0"/>
                    <a:pt x="9362" y="0"/>
                  </a:cubicBezTo>
                  <a:close/>
                </a:path>
              </a:pathLst>
            </a:custGeom>
            <a:solidFill>
              <a:srgbClr val="EBB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0"/>
            <p:cNvSpPr/>
            <p:nvPr/>
          </p:nvSpPr>
          <p:spPr>
            <a:xfrm>
              <a:off x="1381375" y="4620650"/>
              <a:ext cx="273975" cy="92000"/>
            </a:xfrm>
            <a:custGeom>
              <a:avLst/>
              <a:gdLst/>
              <a:ahLst/>
              <a:cxnLst/>
              <a:rect l="l" t="t" r="r" b="b"/>
              <a:pathLst>
                <a:path w="10959" h="3680" extrusionOk="0">
                  <a:moveTo>
                    <a:pt x="7899" y="1"/>
                  </a:moveTo>
                  <a:cubicBezTo>
                    <a:pt x="7082" y="1"/>
                    <a:pt x="6146" y="85"/>
                    <a:pt x="5154" y="240"/>
                  </a:cubicBezTo>
                  <a:cubicBezTo>
                    <a:pt x="2252" y="728"/>
                    <a:pt x="1" y="1759"/>
                    <a:pt x="218" y="2817"/>
                  </a:cubicBezTo>
                  <a:cubicBezTo>
                    <a:pt x="330" y="3357"/>
                    <a:pt x="1554" y="3679"/>
                    <a:pt x="3249" y="3679"/>
                  </a:cubicBezTo>
                  <a:cubicBezTo>
                    <a:pt x="4023" y="3679"/>
                    <a:pt x="4896" y="3612"/>
                    <a:pt x="5805" y="3468"/>
                  </a:cubicBezTo>
                  <a:cubicBezTo>
                    <a:pt x="8762" y="3007"/>
                    <a:pt x="10959" y="1867"/>
                    <a:pt x="10823" y="1108"/>
                  </a:cubicBezTo>
                  <a:cubicBezTo>
                    <a:pt x="10661" y="333"/>
                    <a:pt x="9516" y="1"/>
                    <a:pt x="7899" y="1"/>
                  </a:cubicBezTo>
                  <a:close/>
                </a:path>
              </a:pathLst>
            </a:custGeom>
            <a:solidFill>
              <a:srgbClr val="F6D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0"/>
            <p:cNvSpPr/>
            <p:nvPr/>
          </p:nvSpPr>
          <p:spPr>
            <a:xfrm>
              <a:off x="1407150" y="4630900"/>
              <a:ext cx="219725" cy="70175"/>
            </a:xfrm>
            <a:custGeom>
              <a:avLst/>
              <a:gdLst/>
              <a:ahLst/>
              <a:cxnLst/>
              <a:rect l="l" t="t" r="r" b="b"/>
              <a:pathLst>
                <a:path w="8789" h="2807" extrusionOk="0">
                  <a:moveTo>
                    <a:pt x="6494" y="1"/>
                  </a:moveTo>
                  <a:cubicBezTo>
                    <a:pt x="5814" y="1"/>
                    <a:pt x="5020" y="74"/>
                    <a:pt x="4178" y="210"/>
                  </a:cubicBezTo>
                  <a:cubicBezTo>
                    <a:pt x="1818" y="589"/>
                    <a:pt x="1" y="1376"/>
                    <a:pt x="163" y="2190"/>
                  </a:cubicBezTo>
                  <a:cubicBezTo>
                    <a:pt x="254" y="2571"/>
                    <a:pt x="1184" y="2807"/>
                    <a:pt x="2489" y="2807"/>
                  </a:cubicBezTo>
                  <a:cubicBezTo>
                    <a:pt x="3133" y="2807"/>
                    <a:pt x="3868" y="2749"/>
                    <a:pt x="4639" y="2624"/>
                  </a:cubicBezTo>
                  <a:cubicBezTo>
                    <a:pt x="6971" y="2244"/>
                    <a:pt x="8789" y="1376"/>
                    <a:pt x="8680" y="779"/>
                  </a:cubicBezTo>
                  <a:cubicBezTo>
                    <a:pt x="8576" y="239"/>
                    <a:pt x="7720" y="1"/>
                    <a:pt x="6494" y="1"/>
                  </a:cubicBezTo>
                  <a:close/>
                </a:path>
              </a:pathLst>
            </a:custGeom>
            <a:solidFill>
              <a:srgbClr val="F2D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0"/>
            <p:cNvSpPr/>
            <p:nvPr/>
          </p:nvSpPr>
          <p:spPr>
            <a:xfrm>
              <a:off x="1472250" y="4649025"/>
              <a:ext cx="99025" cy="33250"/>
            </a:xfrm>
            <a:custGeom>
              <a:avLst/>
              <a:gdLst/>
              <a:ahLst/>
              <a:cxnLst/>
              <a:rect l="l" t="t" r="r" b="b"/>
              <a:pathLst>
                <a:path w="3961" h="1330" extrusionOk="0">
                  <a:moveTo>
                    <a:pt x="570" y="0"/>
                  </a:moveTo>
                  <a:lnTo>
                    <a:pt x="0" y="136"/>
                  </a:lnTo>
                  <a:lnTo>
                    <a:pt x="516" y="298"/>
                  </a:lnTo>
                  <a:cubicBezTo>
                    <a:pt x="0" y="461"/>
                    <a:pt x="0" y="678"/>
                    <a:pt x="489" y="814"/>
                  </a:cubicBezTo>
                  <a:cubicBezTo>
                    <a:pt x="707" y="878"/>
                    <a:pt x="961" y="906"/>
                    <a:pt x="1240" y="906"/>
                  </a:cubicBezTo>
                  <a:cubicBezTo>
                    <a:pt x="1551" y="906"/>
                    <a:pt x="1894" y="871"/>
                    <a:pt x="2252" y="814"/>
                  </a:cubicBezTo>
                  <a:cubicBezTo>
                    <a:pt x="2491" y="769"/>
                    <a:pt x="2672" y="749"/>
                    <a:pt x="2809" y="749"/>
                  </a:cubicBezTo>
                  <a:cubicBezTo>
                    <a:pt x="2922" y="749"/>
                    <a:pt x="3004" y="762"/>
                    <a:pt x="3065" y="787"/>
                  </a:cubicBezTo>
                  <a:cubicBezTo>
                    <a:pt x="3228" y="814"/>
                    <a:pt x="3120" y="922"/>
                    <a:pt x="2876" y="977"/>
                  </a:cubicBezTo>
                  <a:cubicBezTo>
                    <a:pt x="2577" y="1058"/>
                    <a:pt x="2252" y="1112"/>
                    <a:pt x="1926" y="1139"/>
                  </a:cubicBezTo>
                  <a:lnTo>
                    <a:pt x="2279" y="1329"/>
                  </a:lnTo>
                  <a:cubicBezTo>
                    <a:pt x="2550" y="1275"/>
                    <a:pt x="2876" y="1221"/>
                    <a:pt x="3201" y="1112"/>
                  </a:cubicBezTo>
                  <a:lnTo>
                    <a:pt x="3527" y="1221"/>
                  </a:lnTo>
                  <a:lnTo>
                    <a:pt x="3906" y="1085"/>
                  </a:lnTo>
                  <a:lnTo>
                    <a:pt x="3554" y="977"/>
                  </a:lnTo>
                  <a:cubicBezTo>
                    <a:pt x="3961" y="814"/>
                    <a:pt x="3961" y="651"/>
                    <a:pt x="3662" y="543"/>
                  </a:cubicBezTo>
                  <a:cubicBezTo>
                    <a:pt x="3479" y="482"/>
                    <a:pt x="3271" y="446"/>
                    <a:pt x="2994" y="446"/>
                  </a:cubicBezTo>
                  <a:cubicBezTo>
                    <a:pt x="2777" y="446"/>
                    <a:pt x="2519" y="468"/>
                    <a:pt x="2197" y="515"/>
                  </a:cubicBezTo>
                  <a:cubicBezTo>
                    <a:pt x="1880" y="547"/>
                    <a:pt x="1655" y="560"/>
                    <a:pt x="1491" y="560"/>
                  </a:cubicBezTo>
                  <a:cubicBezTo>
                    <a:pt x="1374" y="560"/>
                    <a:pt x="1288" y="554"/>
                    <a:pt x="1221" y="543"/>
                  </a:cubicBezTo>
                  <a:cubicBezTo>
                    <a:pt x="1058" y="515"/>
                    <a:pt x="1058" y="434"/>
                    <a:pt x="1384" y="326"/>
                  </a:cubicBezTo>
                  <a:cubicBezTo>
                    <a:pt x="1764" y="244"/>
                    <a:pt x="2116" y="190"/>
                    <a:pt x="2279" y="190"/>
                  </a:cubicBezTo>
                  <a:lnTo>
                    <a:pt x="1926" y="0"/>
                  </a:lnTo>
                  <a:cubicBezTo>
                    <a:pt x="1709" y="0"/>
                    <a:pt x="1384" y="54"/>
                    <a:pt x="1031" y="136"/>
                  </a:cubicBezTo>
                  <a:lnTo>
                    <a:pt x="570" y="0"/>
                  </a:lnTo>
                  <a:close/>
                </a:path>
              </a:pathLst>
            </a:custGeom>
            <a:solidFill>
              <a:srgbClr val="E7A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6" name="Google Shape;1916;p60"/>
          <p:cNvGrpSpPr/>
          <p:nvPr/>
        </p:nvGrpSpPr>
        <p:grpSpPr>
          <a:xfrm>
            <a:off x="7231802" y="3123139"/>
            <a:ext cx="503284" cy="394401"/>
            <a:chOff x="4677300" y="3097700"/>
            <a:chExt cx="304375" cy="238525"/>
          </a:xfrm>
        </p:grpSpPr>
        <p:sp>
          <p:nvSpPr>
            <p:cNvPr id="1917" name="Google Shape;1917;p60"/>
            <p:cNvSpPr/>
            <p:nvPr/>
          </p:nvSpPr>
          <p:spPr>
            <a:xfrm>
              <a:off x="4677300" y="3123500"/>
              <a:ext cx="304375" cy="212725"/>
            </a:xfrm>
            <a:custGeom>
              <a:avLst/>
              <a:gdLst/>
              <a:ahLst/>
              <a:cxnLst/>
              <a:rect l="l" t="t" r="r" b="b"/>
              <a:pathLst>
                <a:path w="12175" h="8509" extrusionOk="0">
                  <a:moveTo>
                    <a:pt x="8188" y="0"/>
                  </a:moveTo>
                  <a:cubicBezTo>
                    <a:pt x="7897" y="0"/>
                    <a:pt x="7588" y="26"/>
                    <a:pt x="7261" y="82"/>
                  </a:cubicBezTo>
                  <a:cubicBezTo>
                    <a:pt x="7001" y="61"/>
                    <a:pt x="6740" y="50"/>
                    <a:pt x="6479" y="50"/>
                  </a:cubicBezTo>
                  <a:cubicBezTo>
                    <a:pt x="3850" y="50"/>
                    <a:pt x="1292" y="1137"/>
                    <a:pt x="677" y="3146"/>
                  </a:cubicBezTo>
                  <a:cubicBezTo>
                    <a:pt x="0" y="5354"/>
                    <a:pt x="1671" y="8139"/>
                    <a:pt x="4834" y="8437"/>
                  </a:cubicBezTo>
                  <a:cubicBezTo>
                    <a:pt x="5161" y="8485"/>
                    <a:pt x="5489" y="8508"/>
                    <a:pt x="5815" y="8508"/>
                  </a:cubicBezTo>
                  <a:cubicBezTo>
                    <a:pt x="8465" y="8508"/>
                    <a:pt x="10976" y="6980"/>
                    <a:pt x="11578" y="4837"/>
                  </a:cubicBezTo>
                  <a:cubicBezTo>
                    <a:pt x="12175" y="2665"/>
                    <a:pt x="11110" y="0"/>
                    <a:pt x="8188" y="0"/>
                  </a:cubicBezTo>
                  <a:close/>
                </a:path>
              </a:pathLst>
            </a:custGeom>
            <a:solidFill>
              <a:srgbClr val="EBB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0"/>
            <p:cNvSpPr/>
            <p:nvPr/>
          </p:nvSpPr>
          <p:spPr>
            <a:xfrm>
              <a:off x="4680775" y="3097700"/>
              <a:ext cx="298425" cy="211175"/>
            </a:xfrm>
            <a:custGeom>
              <a:avLst/>
              <a:gdLst/>
              <a:ahLst/>
              <a:cxnLst/>
              <a:rect l="l" t="t" r="r" b="b"/>
              <a:pathLst>
                <a:path w="11937" h="8447" extrusionOk="0">
                  <a:moveTo>
                    <a:pt x="6437" y="0"/>
                  </a:moveTo>
                  <a:cubicBezTo>
                    <a:pt x="3749" y="0"/>
                    <a:pt x="1273" y="1549"/>
                    <a:pt x="657" y="3641"/>
                  </a:cubicBezTo>
                  <a:cubicBezTo>
                    <a:pt x="1" y="5849"/>
                    <a:pt x="1691" y="7977"/>
                    <a:pt x="4516" y="8375"/>
                  </a:cubicBezTo>
                  <a:cubicBezTo>
                    <a:pt x="4843" y="8423"/>
                    <a:pt x="5171" y="8446"/>
                    <a:pt x="5497" y="8446"/>
                  </a:cubicBezTo>
                  <a:cubicBezTo>
                    <a:pt x="8147" y="8446"/>
                    <a:pt x="10658" y="6918"/>
                    <a:pt x="11260" y="4774"/>
                  </a:cubicBezTo>
                  <a:cubicBezTo>
                    <a:pt x="11936" y="2387"/>
                    <a:pt x="9947" y="259"/>
                    <a:pt x="6963" y="20"/>
                  </a:cubicBezTo>
                  <a:cubicBezTo>
                    <a:pt x="6787" y="7"/>
                    <a:pt x="6611" y="0"/>
                    <a:pt x="6437" y="0"/>
                  </a:cubicBezTo>
                  <a:close/>
                </a:path>
              </a:pathLst>
            </a:custGeom>
            <a:solidFill>
              <a:srgbClr val="F6D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0"/>
            <p:cNvSpPr/>
            <p:nvPr/>
          </p:nvSpPr>
          <p:spPr>
            <a:xfrm>
              <a:off x="4713600" y="3125400"/>
              <a:ext cx="230775" cy="157300"/>
            </a:xfrm>
            <a:custGeom>
              <a:avLst/>
              <a:gdLst/>
              <a:ahLst/>
              <a:cxnLst/>
              <a:rect l="l" t="t" r="r" b="b"/>
              <a:pathLst>
                <a:path w="9231" h="6292" extrusionOk="0">
                  <a:moveTo>
                    <a:pt x="5101" y="0"/>
                  </a:moveTo>
                  <a:cubicBezTo>
                    <a:pt x="3044" y="0"/>
                    <a:pt x="1113" y="1162"/>
                    <a:pt x="577" y="2692"/>
                  </a:cubicBezTo>
                  <a:cubicBezTo>
                    <a:pt x="1" y="4343"/>
                    <a:pt x="1194" y="5934"/>
                    <a:pt x="3382" y="6233"/>
                  </a:cubicBezTo>
                  <a:cubicBezTo>
                    <a:pt x="3676" y="6272"/>
                    <a:pt x="3967" y="6291"/>
                    <a:pt x="4252" y="6291"/>
                  </a:cubicBezTo>
                  <a:cubicBezTo>
                    <a:pt x="6413" y="6291"/>
                    <a:pt x="8241" y="5188"/>
                    <a:pt x="8733" y="3448"/>
                  </a:cubicBezTo>
                  <a:cubicBezTo>
                    <a:pt x="9231" y="1637"/>
                    <a:pt x="7639" y="106"/>
                    <a:pt x="5352" y="6"/>
                  </a:cubicBezTo>
                  <a:cubicBezTo>
                    <a:pt x="5268" y="2"/>
                    <a:pt x="5184" y="0"/>
                    <a:pt x="5101" y="0"/>
                  </a:cubicBezTo>
                  <a:close/>
                </a:path>
              </a:pathLst>
            </a:custGeom>
            <a:solidFill>
              <a:srgbClr val="F2D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0"/>
            <p:cNvSpPr/>
            <p:nvPr/>
          </p:nvSpPr>
          <p:spPr>
            <a:xfrm>
              <a:off x="4786200" y="3133500"/>
              <a:ext cx="76125" cy="138775"/>
            </a:xfrm>
            <a:custGeom>
              <a:avLst/>
              <a:gdLst/>
              <a:ahLst/>
              <a:cxnLst/>
              <a:rect l="l" t="t" r="r" b="b"/>
              <a:pathLst>
                <a:path w="3045" h="5551" extrusionOk="0">
                  <a:moveTo>
                    <a:pt x="1294" y="0"/>
                  </a:moveTo>
                  <a:lnTo>
                    <a:pt x="1274" y="657"/>
                  </a:lnTo>
                  <a:cubicBezTo>
                    <a:pt x="558" y="776"/>
                    <a:pt x="120" y="1234"/>
                    <a:pt x="100" y="1831"/>
                  </a:cubicBezTo>
                  <a:cubicBezTo>
                    <a:pt x="100" y="2467"/>
                    <a:pt x="578" y="2845"/>
                    <a:pt x="1294" y="3084"/>
                  </a:cubicBezTo>
                  <a:cubicBezTo>
                    <a:pt x="1791" y="3263"/>
                    <a:pt x="1990" y="3442"/>
                    <a:pt x="1990" y="3681"/>
                  </a:cubicBezTo>
                  <a:cubicBezTo>
                    <a:pt x="1990" y="3959"/>
                    <a:pt x="1712" y="4078"/>
                    <a:pt x="1354" y="4078"/>
                  </a:cubicBezTo>
                  <a:cubicBezTo>
                    <a:pt x="896" y="4078"/>
                    <a:pt x="498" y="3919"/>
                    <a:pt x="220" y="3760"/>
                  </a:cubicBezTo>
                  <a:lnTo>
                    <a:pt x="1" y="4536"/>
                  </a:lnTo>
                  <a:cubicBezTo>
                    <a:pt x="259" y="4695"/>
                    <a:pt x="697" y="4834"/>
                    <a:pt x="1155" y="4854"/>
                  </a:cubicBezTo>
                  <a:lnTo>
                    <a:pt x="1115" y="5511"/>
                  </a:lnTo>
                  <a:lnTo>
                    <a:pt x="1751" y="5551"/>
                  </a:lnTo>
                  <a:lnTo>
                    <a:pt x="1771" y="4854"/>
                  </a:lnTo>
                  <a:cubicBezTo>
                    <a:pt x="2567" y="4735"/>
                    <a:pt x="2985" y="4238"/>
                    <a:pt x="3005" y="3641"/>
                  </a:cubicBezTo>
                  <a:cubicBezTo>
                    <a:pt x="3044" y="3024"/>
                    <a:pt x="2706" y="2646"/>
                    <a:pt x="1911" y="2348"/>
                  </a:cubicBezTo>
                  <a:cubicBezTo>
                    <a:pt x="1354" y="2129"/>
                    <a:pt x="1115" y="1970"/>
                    <a:pt x="1115" y="1751"/>
                  </a:cubicBezTo>
                  <a:cubicBezTo>
                    <a:pt x="1115" y="1552"/>
                    <a:pt x="1274" y="1373"/>
                    <a:pt x="1712" y="1373"/>
                  </a:cubicBezTo>
                  <a:cubicBezTo>
                    <a:pt x="2209" y="1373"/>
                    <a:pt x="2507" y="1552"/>
                    <a:pt x="2686" y="1632"/>
                  </a:cubicBezTo>
                  <a:lnTo>
                    <a:pt x="2905" y="876"/>
                  </a:lnTo>
                  <a:cubicBezTo>
                    <a:pt x="2686" y="756"/>
                    <a:pt x="2388" y="657"/>
                    <a:pt x="1950" y="637"/>
                  </a:cubicBezTo>
                  <a:lnTo>
                    <a:pt x="1970" y="40"/>
                  </a:lnTo>
                  <a:lnTo>
                    <a:pt x="1294" y="0"/>
                  </a:lnTo>
                  <a:close/>
                </a:path>
              </a:pathLst>
            </a:custGeom>
            <a:solidFill>
              <a:srgbClr val="E7A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0669ECC2-9657-FBB9-91A1-E1F04984E7DB}"/>
              </a:ext>
            </a:extLst>
          </p:cNvPr>
          <p:cNvPicPr>
            <a:picLocks noChangeAspect="1"/>
          </p:cNvPicPr>
          <p:nvPr/>
        </p:nvPicPr>
        <p:blipFill>
          <a:blip r:embed="rId3"/>
          <a:stretch>
            <a:fillRect/>
          </a:stretch>
        </p:blipFill>
        <p:spPr>
          <a:xfrm>
            <a:off x="4513563" y="1194422"/>
            <a:ext cx="3565911" cy="189853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69"/>
        <p:cNvGrpSpPr/>
        <p:nvPr/>
      </p:nvGrpSpPr>
      <p:grpSpPr>
        <a:xfrm>
          <a:off x="0" y="0"/>
          <a:ext cx="0" cy="0"/>
          <a:chOff x="0" y="0"/>
          <a:chExt cx="0" cy="0"/>
        </a:xfrm>
      </p:grpSpPr>
      <p:sp>
        <p:nvSpPr>
          <p:cNvPr id="2370" name="Google Shape;2370;p70"/>
          <p:cNvSpPr txBox="1">
            <a:spLocks noGrp="1"/>
          </p:cNvSpPr>
          <p:nvPr>
            <p:ph type="title"/>
          </p:nvPr>
        </p:nvSpPr>
        <p:spPr>
          <a:xfrm>
            <a:off x="720000" y="27703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6DF5C"/>
                </a:solidFill>
              </a:rPr>
              <a:t>Excel</a:t>
            </a:r>
            <a:endParaRPr dirty="0">
              <a:solidFill>
                <a:srgbClr val="F6DF5C"/>
              </a:solidFill>
            </a:endParaRPr>
          </a:p>
        </p:txBody>
      </p:sp>
      <p:pic>
        <p:nvPicPr>
          <p:cNvPr id="3" name="Picture 2">
            <a:extLst>
              <a:ext uri="{FF2B5EF4-FFF2-40B4-BE49-F238E27FC236}">
                <a16:creationId xmlns:a16="http://schemas.microsoft.com/office/drawing/2014/main" id="{35A36162-89FE-8927-E2EE-18E96D165DE0}"/>
              </a:ext>
            </a:extLst>
          </p:cNvPr>
          <p:cNvPicPr>
            <a:picLocks noChangeAspect="1"/>
          </p:cNvPicPr>
          <p:nvPr/>
        </p:nvPicPr>
        <p:blipFill>
          <a:blip r:embed="rId3"/>
          <a:stretch>
            <a:fillRect/>
          </a:stretch>
        </p:blipFill>
        <p:spPr>
          <a:xfrm>
            <a:off x="1146874" y="1084881"/>
            <a:ext cx="6602279" cy="37815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18553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9"/>
        <p:cNvGrpSpPr/>
        <p:nvPr/>
      </p:nvGrpSpPr>
      <p:grpSpPr>
        <a:xfrm>
          <a:off x="0" y="0"/>
          <a:ext cx="0" cy="0"/>
          <a:chOff x="0" y="0"/>
          <a:chExt cx="0" cy="0"/>
        </a:xfrm>
      </p:grpSpPr>
      <p:sp>
        <p:nvSpPr>
          <p:cNvPr id="2370" name="Google Shape;2370;p70"/>
          <p:cNvSpPr txBox="1">
            <a:spLocks noGrp="1"/>
          </p:cNvSpPr>
          <p:nvPr>
            <p:ph type="title"/>
          </p:nvPr>
        </p:nvSpPr>
        <p:spPr>
          <a:xfrm>
            <a:off x="719999" y="30839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6DF5C"/>
                </a:solidFill>
              </a:rPr>
              <a:t>Power BI</a:t>
            </a:r>
            <a:endParaRPr dirty="0">
              <a:solidFill>
                <a:srgbClr val="F6DF5C"/>
              </a:solidFill>
            </a:endParaRPr>
          </a:p>
        </p:txBody>
      </p:sp>
      <p:pic>
        <p:nvPicPr>
          <p:cNvPr id="3" name="Picture 2">
            <a:extLst>
              <a:ext uri="{FF2B5EF4-FFF2-40B4-BE49-F238E27FC236}">
                <a16:creationId xmlns:a16="http://schemas.microsoft.com/office/drawing/2014/main" id="{2B06E002-AF12-BB95-ACDC-8B3D2906D760}"/>
              </a:ext>
            </a:extLst>
          </p:cNvPr>
          <p:cNvPicPr>
            <a:picLocks noChangeAspect="1"/>
          </p:cNvPicPr>
          <p:nvPr/>
        </p:nvPicPr>
        <p:blipFill>
          <a:blip r:embed="rId3"/>
          <a:stretch>
            <a:fillRect/>
          </a:stretch>
        </p:blipFill>
        <p:spPr>
          <a:xfrm>
            <a:off x="1232116" y="1105798"/>
            <a:ext cx="6530598" cy="3442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24102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9"/>
        <p:cNvGrpSpPr/>
        <p:nvPr/>
      </p:nvGrpSpPr>
      <p:grpSpPr>
        <a:xfrm>
          <a:off x="0" y="0"/>
          <a:ext cx="0" cy="0"/>
          <a:chOff x="0" y="0"/>
          <a:chExt cx="0" cy="0"/>
        </a:xfrm>
      </p:grpSpPr>
      <p:sp>
        <p:nvSpPr>
          <p:cNvPr id="2370" name="Google Shape;2370;p70"/>
          <p:cNvSpPr txBox="1">
            <a:spLocks noGrp="1"/>
          </p:cNvSpPr>
          <p:nvPr>
            <p:ph type="title"/>
          </p:nvPr>
        </p:nvSpPr>
        <p:spPr>
          <a:xfrm>
            <a:off x="720000" y="32945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6DF5C"/>
                </a:solidFill>
              </a:rPr>
              <a:t>Tableau</a:t>
            </a:r>
            <a:endParaRPr dirty="0">
              <a:solidFill>
                <a:srgbClr val="F6DF5C"/>
              </a:solidFill>
            </a:endParaRPr>
          </a:p>
        </p:txBody>
      </p:sp>
      <p:pic>
        <p:nvPicPr>
          <p:cNvPr id="4" name="Picture 3">
            <a:extLst>
              <a:ext uri="{FF2B5EF4-FFF2-40B4-BE49-F238E27FC236}">
                <a16:creationId xmlns:a16="http://schemas.microsoft.com/office/drawing/2014/main" id="{5CF35B02-218D-79CE-B20D-DBD8DCACFA53}"/>
              </a:ext>
            </a:extLst>
          </p:cNvPr>
          <p:cNvPicPr>
            <a:picLocks noChangeAspect="1"/>
          </p:cNvPicPr>
          <p:nvPr/>
        </p:nvPicPr>
        <p:blipFill>
          <a:blip r:embed="rId3"/>
          <a:stretch>
            <a:fillRect/>
          </a:stretch>
        </p:blipFill>
        <p:spPr>
          <a:xfrm>
            <a:off x="829160" y="1121145"/>
            <a:ext cx="7159545" cy="35277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76218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88"/>
        <p:cNvGrpSpPr/>
        <p:nvPr/>
      </p:nvGrpSpPr>
      <p:grpSpPr>
        <a:xfrm>
          <a:off x="0" y="0"/>
          <a:ext cx="0" cy="0"/>
          <a:chOff x="0" y="0"/>
          <a:chExt cx="0" cy="0"/>
        </a:xfrm>
      </p:grpSpPr>
      <p:sp>
        <p:nvSpPr>
          <p:cNvPr id="2089" name="Google Shape;2089;p65"/>
          <p:cNvSpPr/>
          <p:nvPr/>
        </p:nvSpPr>
        <p:spPr>
          <a:xfrm>
            <a:off x="2075450" y="2889975"/>
            <a:ext cx="5053200" cy="100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5"/>
          <p:cNvSpPr/>
          <p:nvPr/>
        </p:nvSpPr>
        <p:spPr>
          <a:xfrm>
            <a:off x="2227850" y="2990175"/>
            <a:ext cx="5053200" cy="100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1" name="Google Shape;2091;p65"/>
          <p:cNvGrpSpPr/>
          <p:nvPr/>
        </p:nvGrpSpPr>
        <p:grpSpPr>
          <a:xfrm>
            <a:off x="1706166" y="2683280"/>
            <a:ext cx="696071" cy="613773"/>
            <a:chOff x="823300" y="1779675"/>
            <a:chExt cx="181775" cy="160275"/>
          </a:xfrm>
        </p:grpSpPr>
        <p:sp>
          <p:nvSpPr>
            <p:cNvPr id="2092" name="Google Shape;2092;p65"/>
            <p:cNvSpPr/>
            <p:nvPr/>
          </p:nvSpPr>
          <p:spPr>
            <a:xfrm>
              <a:off x="823300" y="1779675"/>
              <a:ext cx="181775" cy="160275"/>
            </a:xfrm>
            <a:custGeom>
              <a:avLst/>
              <a:gdLst/>
              <a:ahLst/>
              <a:cxnLst/>
              <a:rect l="l" t="t" r="r" b="b"/>
              <a:pathLst>
                <a:path w="7271" h="6411" extrusionOk="0">
                  <a:moveTo>
                    <a:pt x="3641" y="0"/>
                  </a:moveTo>
                  <a:cubicBezTo>
                    <a:pt x="2438" y="0"/>
                    <a:pt x="1282" y="675"/>
                    <a:pt x="733" y="1831"/>
                  </a:cubicBezTo>
                  <a:cubicBezTo>
                    <a:pt x="1" y="3431"/>
                    <a:pt x="679" y="5357"/>
                    <a:pt x="2252" y="6116"/>
                  </a:cubicBezTo>
                  <a:cubicBezTo>
                    <a:pt x="2688" y="6316"/>
                    <a:pt x="3148" y="6411"/>
                    <a:pt x="3603" y="6411"/>
                  </a:cubicBezTo>
                  <a:cubicBezTo>
                    <a:pt x="4815" y="6411"/>
                    <a:pt x="5985" y="5734"/>
                    <a:pt x="6538" y="4570"/>
                  </a:cubicBezTo>
                  <a:cubicBezTo>
                    <a:pt x="7270" y="2943"/>
                    <a:pt x="6592" y="1044"/>
                    <a:pt x="5019" y="312"/>
                  </a:cubicBezTo>
                  <a:cubicBezTo>
                    <a:pt x="4574" y="101"/>
                    <a:pt x="4104" y="0"/>
                    <a:pt x="36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5"/>
            <p:cNvSpPr/>
            <p:nvPr/>
          </p:nvSpPr>
          <p:spPr>
            <a:xfrm>
              <a:off x="832125" y="1788050"/>
              <a:ext cx="162775" cy="142700"/>
            </a:xfrm>
            <a:custGeom>
              <a:avLst/>
              <a:gdLst/>
              <a:ahLst/>
              <a:cxnLst/>
              <a:rect l="l" t="t" r="r" b="b"/>
              <a:pathLst>
                <a:path w="6511" h="5708" extrusionOk="0">
                  <a:moveTo>
                    <a:pt x="3270" y="0"/>
                  </a:moveTo>
                  <a:cubicBezTo>
                    <a:pt x="2202" y="0"/>
                    <a:pt x="1170" y="609"/>
                    <a:pt x="679" y="1631"/>
                  </a:cubicBezTo>
                  <a:cubicBezTo>
                    <a:pt x="1" y="3069"/>
                    <a:pt x="624" y="4750"/>
                    <a:pt x="2035" y="5429"/>
                  </a:cubicBezTo>
                  <a:cubicBezTo>
                    <a:pt x="2436" y="5618"/>
                    <a:pt x="2857" y="5708"/>
                    <a:pt x="3269" y="5708"/>
                  </a:cubicBezTo>
                  <a:cubicBezTo>
                    <a:pt x="4333" y="5708"/>
                    <a:pt x="5343" y="5109"/>
                    <a:pt x="5832" y="4072"/>
                  </a:cubicBezTo>
                  <a:cubicBezTo>
                    <a:pt x="6510" y="2662"/>
                    <a:pt x="5914" y="953"/>
                    <a:pt x="4476" y="275"/>
                  </a:cubicBezTo>
                  <a:cubicBezTo>
                    <a:pt x="4087" y="88"/>
                    <a:pt x="3676" y="0"/>
                    <a:pt x="32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5"/>
            <p:cNvSpPr/>
            <p:nvPr/>
          </p:nvSpPr>
          <p:spPr>
            <a:xfrm>
              <a:off x="831450" y="1788050"/>
              <a:ext cx="157950" cy="135725"/>
            </a:xfrm>
            <a:custGeom>
              <a:avLst/>
              <a:gdLst/>
              <a:ahLst/>
              <a:cxnLst/>
              <a:rect l="l" t="t" r="r" b="b"/>
              <a:pathLst>
                <a:path w="6318" h="5429" extrusionOk="0">
                  <a:moveTo>
                    <a:pt x="6049" y="3439"/>
                  </a:moveTo>
                  <a:cubicBezTo>
                    <a:pt x="6003" y="3654"/>
                    <a:pt x="5931" y="3866"/>
                    <a:pt x="5832" y="4072"/>
                  </a:cubicBezTo>
                  <a:lnTo>
                    <a:pt x="5832" y="4099"/>
                  </a:lnTo>
                  <a:cubicBezTo>
                    <a:pt x="5934" y="3884"/>
                    <a:pt x="6005" y="3662"/>
                    <a:pt x="6049" y="3439"/>
                  </a:cubicBezTo>
                  <a:close/>
                  <a:moveTo>
                    <a:pt x="3270" y="0"/>
                  </a:moveTo>
                  <a:cubicBezTo>
                    <a:pt x="2202" y="0"/>
                    <a:pt x="1170" y="609"/>
                    <a:pt x="678" y="1631"/>
                  </a:cubicBezTo>
                  <a:cubicBezTo>
                    <a:pt x="0" y="3069"/>
                    <a:pt x="624" y="4750"/>
                    <a:pt x="2035" y="5429"/>
                  </a:cubicBezTo>
                  <a:lnTo>
                    <a:pt x="2062" y="5429"/>
                  </a:lnTo>
                  <a:cubicBezTo>
                    <a:pt x="760" y="4778"/>
                    <a:pt x="163" y="3123"/>
                    <a:pt x="814" y="1767"/>
                  </a:cubicBezTo>
                  <a:cubicBezTo>
                    <a:pt x="1287" y="761"/>
                    <a:pt x="2290" y="186"/>
                    <a:pt x="3334" y="186"/>
                  </a:cubicBezTo>
                  <a:cubicBezTo>
                    <a:pt x="3727" y="186"/>
                    <a:pt x="4125" y="267"/>
                    <a:pt x="4503" y="438"/>
                  </a:cubicBezTo>
                  <a:cubicBezTo>
                    <a:pt x="5694" y="987"/>
                    <a:pt x="6285" y="2232"/>
                    <a:pt x="6049" y="3439"/>
                  </a:cubicBezTo>
                  <a:lnTo>
                    <a:pt x="6049" y="3439"/>
                  </a:lnTo>
                  <a:cubicBezTo>
                    <a:pt x="6318" y="2185"/>
                    <a:pt x="5703" y="854"/>
                    <a:pt x="4476" y="275"/>
                  </a:cubicBezTo>
                  <a:cubicBezTo>
                    <a:pt x="4087" y="88"/>
                    <a:pt x="3676" y="0"/>
                    <a:pt x="3270" y="0"/>
                  </a:cubicBezTo>
                  <a:close/>
                </a:path>
              </a:pathLst>
            </a:custGeom>
            <a:solidFill>
              <a:srgbClr val="E7A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5" name="Google Shape;2095;p65"/>
          <p:cNvGrpSpPr/>
          <p:nvPr/>
        </p:nvGrpSpPr>
        <p:grpSpPr>
          <a:xfrm>
            <a:off x="4254014" y="2674373"/>
            <a:ext cx="696071" cy="613773"/>
            <a:chOff x="823300" y="1779675"/>
            <a:chExt cx="181775" cy="160275"/>
          </a:xfrm>
        </p:grpSpPr>
        <p:sp>
          <p:nvSpPr>
            <p:cNvPr id="2096" name="Google Shape;2096;p65"/>
            <p:cNvSpPr/>
            <p:nvPr/>
          </p:nvSpPr>
          <p:spPr>
            <a:xfrm>
              <a:off x="823300" y="1779675"/>
              <a:ext cx="181775" cy="160275"/>
            </a:xfrm>
            <a:custGeom>
              <a:avLst/>
              <a:gdLst/>
              <a:ahLst/>
              <a:cxnLst/>
              <a:rect l="l" t="t" r="r" b="b"/>
              <a:pathLst>
                <a:path w="7271" h="6411" extrusionOk="0">
                  <a:moveTo>
                    <a:pt x="3641" y="0"/>
                  </a:moveTo>
                  <a:cubicBezTo>
                    <a:pt x="2438" y="0"/>
                    <a:pt x="1282" y="675"/>
                    <a:pt x="733" y="1831"/>
                  </a:cubicBezTo>
                  <a:cubicBezTo>
                    <a:pt x="1" y="3431"/>
                    <a:pt x="679" y="5357"/>
                    <a:pt x="2252" y="6116"/>
                  </a:cubicBezTo>
                  <a:cubicBezTo>
                    <a:pt x="2688" y="6316"/>
                    <a:pt x="3148" y="6411"/>
                    <a:pt x="3603" y="6411"/>
                  </a:cubicBezTo>
                  <a:cubicBezTo>
                    <a:pt x="4815" y="6411"/>
                    <a:pt x="5985" y="5734"/>
                    <a:pt x="6538" y="4570"/>
                  </a:cubicBezTo>
                  <a:cubicBezTo>
                    <a:pt x="7270" y="2943"/>
                    <a:pt x="6592" y="1044"/>
                    <a:pt x="5019" y="312"/>
                  </a:cubicBezTo>
                  <a:cubicBezTo>
                    <a:pt x="4574" y="101"/>
                    <a:pt x="4104" y="0"/>
                    <a:pt x="36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5"/>
            <p:cNvSpPr/>
            <p:nvPr/>
          </p:nvSpPr>
          <p:spPr>
            <a:xfrm>
              <a:off x="832125" y="1788050"/>
              <a:ext cx="162775" cy="142700"/>
            </a:xfrm>
            <a:custGeom>
              <a:avLst/>
              <a:gdLst/>
              <a:ahLst/>
              <a:cxnLst/>
              <a:rect l="l" t="t" r="r" b="b"/>
              <a:pathLst>
                <a:path w="6511" h="5708" extrusionOk="0">
                  <a:moveTo>
                    <a:pt x="3270" y="0"/>
                  </a:moveTo>
                  <a:cubicBezTo>
                    <a:pt x="2202" y="0"/>
                    <a:pt x="1170" y="609"/>
                    <a:pt x="679" y="1631"/>
                  </a:cubicBezTo>
                  <a:cubicBezTo>
                    <a:pt x="1" y="3069"/>
                    <a:pt x="624" y="4750"/>
                    <a:pt x="2035" y="5429"/>
                  </a:cubicBezTo>
                  <a:cubicBezTo>
                    <a:pt x="2436" y="5618"/>
                    <a:pt x="2857" y="5708"/>
                    <a:pt x="3269" y="5708"/>
                  </a:cubicBezTo>
                  <a:cubicBezTo>
                    <a:pt x="4333" y="5708"/>
                    <a:pt x="5343" y="5109"/>
                    <a:pt x="5832" y="4072"/>
                  </a:cubicBezTo>
                  <a:cubicBezTo>
                    <a:pt x="6510" y="2662"/>
                    <a:pt x="5914" y="953"/>
                    <a:pt x="4476" y="275"/>
                  </a:cubicBezTo>
                  <a:cubicBezTo>
                    <a:pt x="4087" y="88"/>
                    <a:pt x="3676" y="0"/>
                    <a:pt x="32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5"/>
            <p:cNvSpPr/>
            <p:nvPr/>
          </p:nvSpPr>
          <p:spPr>
            <a:xfrm>
              <a:off x="831450" y="1788050"/>
              <a:ext cx="157950" cy="135725"/>
            </a:xfrm>
            <a:custGeom>
              <a:avLst/>
              <a:gdLst/>
              <a:ahLst/>
              <a:cxnLst/>
              <a:rect l="l" t="t" r="r" b="b"/>
              <a:pathLst>
                <a:path w="6318" h="5429" extrusionOk="0">
                  <a:moveTo>
                    <a:pt x="6049" y="3439"/>
                  </a:moveTo>
                  <a:cubicBezTo>
                    <a:pt x="6003" y="3654"/>
                    <a:pt x="5931" y="3866"/>
                    <a:pt x="5832" y="4072"/>
                  </a:cubicBezTo>
                  <a:lnTo>
                    <a:pt x="5832" y="4099"/>
                  </a:lnTo>
                  <a:cubicBezTo>
                    <a:pt x="5934" y="3884"/>
                    <a:pt x="6005" y="3662"/>
                    <a:pt x="6049" y="3439"/>
                  </a:cubicBezTo>
                  <a:close/>
                  <a:moveTo>
                    <a:pt x="3270" y="0"/>
                  </a:moveTo>
                  <a:cubicBezTo>
                    <a:pt x="2202" y="0"/>
                    <a:pt x="1170" y="609"/>
                    <a:pt x="678" y="1631"/>
                  </a:cubicBezTo>
                  <a:cubicBezTo>
                    <a:pt x="0" y="3069"/>
                    <a:pt x="624" y="4750"/>
                    <a:pt x="2035" y="5429"/>
                  </a:cubicBezTo>
                  <a:lnTo>
                    <a:pt x="2062" y="5429"/>
                  </a:lnTo>
                  <a:cubicBezTo>
                    <a:pt x="760" y="4778"/>
                    <a:pt x="163" y="3123"/>
                    <a:pt x="814" y="1767"/>
                  </a:cubicBezTo>
                  <a:cubicBezTo>
                    <a:pt x="1287" y="761"/>
                    <a:pt x="2290" y="186"/>
                    <a:pt x="3334" y="186"/>
                  </a:cubicBezTo>
                  <a:cubicBezTo>
                    <a:pt x="3727" y="186"/>
                    <a:pt x="4125" y="267"/>
                    <a:pt x="4503" y="438"/>
                  </a:cubicBezTo>
                  <a:cubicBezTo>
                    <a:pt x="5694" y="987"/>
                    <a:pt x="6285" y="2232"/>
                    <a:pt x="6049" y="3439"/>
                  </a:cubicBezTo>
                  <a:lnTo>
                    <a:pt x="6049" y="3439"/>
                  </a:lnTo>
                  <a:cubicBezTo>
                    <a:pt x="6318" y="2185"/>
                    <a:pt x="5703" y="854"/>
                    <a:pt x="4476" y="275"/>
                  </a:cubicBezTo>
                  <a:cubicBezTo>
                    <a:pt x="4087" y="88"/>
                    <a:pt x="3676" y="0"/>
                    <a:pt x="3270" y="0"/>
                  </a:cubicBezTo>
                  <a:close/>
                </a:path>
              </a:pathLst>
            </a:custGeom>
            <a:solidFill>
              <a:srgbClr val="E7A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9" name="Google Shape;2099;p65"/>
          <p:cNvGrpSpPr/>
          <p:nvPr/>
        </p:nvGrpSpPr>
        <p:grpSpPr>
          <a:xfrm>
            <a:off x="6752796" y="2718469"/>
            <a:ext cx="696071" cy="613773"/>
            <a:chOff x="823300" y="1779675"/>
            <a:chExt cx="181775" cy="160275"/>
          </a:xfrm>
        </p:grpSpPr>
        <p:sp>
          <p:nvSpPr>
            <p:cNvPr id="2100" name="Google Shape;2100;p65"/>
            <p:cNvSpPr/>
            <p:nvPr/>
          </p:nvSpPr>
          <p:spPr>
            <a:xfrm>
              <a:off x="823300" y="1779675"/>
              <a:ext cx="181775" cy="160275"/>
            </a:xfrm>
            <a:custGeom>
              <a:avLst/>
              <a:gdLst/>
              <a:ahLst/>
              <a:cxnLst/>
              <a:rect l="l" t="t" r="r" b="b"/>
              <a:pathLst>
                <a:path w="7271" h="6411" extrusionOk="0">
                  <a:moveTo>
                    <a:pt x="3641" y="0"/>
                  </a:moveTo>
                  <a:cubicBezTo>
                    <a:pt x="2438" y="0"/>
                    <a:pt x="1282" y="675"/>
                    <a:pt x="733" y="1831"/>
                  </a:cubicBezTo>
                  <a:cubicBezTo>
                    <a:pt x="1" y="3431"/>
                    <a:pt x="679" y="5357"/>
                    <a:pt x="2252" y="6116"/>
                  </a:cubicBezTo>
                  <a:cubicBezTo>
                    <a:pt x="2688" y="6316"/>
                    <a:pt x="3148" y="6411"/>
                    <a:pt x="3603" y="6411"/>
                  </a:cubicBezTo>
                  <a:cubicBezTo>
                    <a:pt x="4815" y="6411"/>
                    <a:pt x="5985" y="5734"/>
                    <a:pt x="6538" y="4570"/>
                  </a:cubicBezTo>
                  <a:cubicBezTo>
                    <a:pt x="7270" y="2943"/>
                    <a:pt x="6592" y="1044"/>
                    <a:pt x="5019" y="312"/>
                  </a:cubicBezTo>
                  <a:cubicBezTo>
                    <a:pt x="4574" y="101"/>
                    <a:pt x="4104" y="0"/>
                    <a:pt x="36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5"/>
            <p:cNvSpPr/>
            <p:nvPr/>
          </p:nvSpPr>
          <p:spPr>
            <a:xfrm>
              <a:off x="832125" y="1788050"/>
              <a:ext cx="162775" cy="142700"/>
            </a:xfrm>
            <a:custGeom>
              <a:avLst/>
              <a:gdLst/>
              <a:ahLst/>
              <a:cxnLst/>
              <a:rect l="l" t="t" r="r" b="b"/>
              <a:pathLst>
                <a:path w="6511" h="5708" extrusionOk="0">
                  <a:moveTo>
                    <a:pt x="3270" y="0"/>
                  </a:moveTo>
                  <a:cubicBezTo>
                    <a:pt x="2202" y="0"/>
                    <a:pt x="1170" y="609"/>
                    <a:pt x="679" y="1631"/>
                  </a:cubicBezTo>
                  <a:cubicBezTo>
                    <a:pt x="1" y="3069"/>
                    <a:pt x="624" y="4750"/>
                    <a:pt x="2035" y="5429"/>
                  </a:cubicBezTo>
                  <a:cubicBezTo>
                    <a:pt x="2436" y="5618"/>
                    <a:pt x="2857" y="5708"/>
                    <a:pt x="3269" y="5708"/>
                  </a:cubicBezTo>
                  <a:cubicBezTo>
                    <a:pt x="4333" y="5708"/>
                    <a:pt x="5343" y="5109"/>
                    <a:pt x="5832" y="4072"/>
                  </a:cubicBezTo>
                  <a:cubicBezTo>
                    <a:pt x="6510" y="2662"/>
                    <a:pt x="5914" y="953"/>
                    <a:pt x="4476" y="275"/>
                  </a:cubicBezTo>
                  <a:cubicBezTo>
                    <a:pt x="4087" y="88"/>
                    <a:pt x="3676" y="0"/>
                    <a:pt x="32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5"/>
            <p:cNvSpPr/>
            <p:nvPr/>
          </p:nvSpPr>
          <p:spPr>
            <a:xfrm>
              <a:off x="831450" y="1788050"/>
              <a:ext cx="157950" cy="135725"/>
            </a:xfrm>
            <a:custGeom>
              <a:avLst/>
              <a:gdLst/>
              <a:ahLst/>
              <a:cxnLst/>
              <a:rect l="l" t="t" r="r" b="b"/>
              <a:pathLst>
                <a:path w="6318" h="5429" extrusionOk="0">
                  <a:moveTo>
                    <a:pt x="6049" y="3439"/>
                  </a:moveTo>
                  <a:cubicBezTo>
                    <a:pt x="6003" y="3654"/>
                    <a:pt x="5931" y="3866"/>
                    <a:pt x="5832" y="4072"/>
                  </a:cubicBezTo>
                  <a:lnTo>
                    <a:pt x="5832" y="4099"/>
                  </a:lnTo>
                  <a:cubicBezTo>
                    <a:pt x="5934" y="3884"/>
                    <a:pt x="6005" y="3662"/>
                    <a:pt x="6049" y="3439"/>
                  </a:cubicBezTo>
                  <a:close/>
                  <a:moveTo>
                    <a:pt x="3270" y="0"/>
                  </a:moveTo>
                  <a:cubicBezTo>
                    <a:pt x="2202" y="0"/>
                    <a:pt x="1170" y="609"/>
                    <a:pt x="678" y="1631"/>
                  </a:cubicBezTo>
                  <a:cubicBezTo>
                    <a:pt x="0" y="3069"/>
                    <a:pt x="624" y="4750"/>
                    <a:pt x="2035" y="5429"/>
                  </a:cubicBezTo>
                  <a:lnTo>
                    <a:pt x="2062" y="5429"/>
                  </a:lnTo>
                  <a:cubicBezTo>
                    <a:pt x="760" y="4778"/>
                    <a:pt x="163" y="3123"/>
                    <a:pt x="814" y="1767"/>
                  </a:cubicBezTo>
                  <a:cubicBezTo>
                    <a:pt x="1287" y="761"/>
                    <a:pt x="2290" y="186"/>
                    <a:pt x="3334" y="186"/>
                  </a:cubicBezTo>
                  <a:cubicBezTo>
                    <a:pt x="3727" y="186"/>
                    <a:pt x="4125" y="267"/>
                    <a:pt x="4503" y="438"/>
                  </a:cubicBezTo>
                  <a:cubicBezTo>
                    <a:pt x="5694" y="987"/>
                    <a:pt x="6285" y="2232"/>
                    <a:pt x="6049" y="3439"/>
                  </a:cubicBezTo>
                  <a:lnTo>
                    <a:pt x="6049" y="3439"/>
                  </a:lnTo>
                  <a:cubicBezTo>
                    <a:pt x="6318" y="2185"/>
                    <a:pt x="5703" y="854"/>
                    <a:pt x="4476" y="275"/>
                  </a:cubicBezTo>
                  <a:cubicBezTo>
                    <a:pt x="4087" y="88"/>
                    <a:pt x="3676" y="0"/>
                    <a:pt x="3270" y="0"/>
                  </a:cubicBezTo>
                  <a:close/>
                </a:path>
              </a:pathLst>
            </a:custGeom>
            <a:solidFill>
              <a:srgbClr val="E7A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7" name="Google Shape;2107;p65"/>
          <p:cNvSpPr txBox="1"/>
          <p:nvPr/>
        </p:nvSpPr>
        <p:spPr>
          <a:xfrm>
            <a:off x="1706300" y="2713125"/>
            <a:ext cx="6960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dirty="0">
              <a:solidFill>
                <a:schemeClr val="lt2"/>
              </a:solidFill>
              <a:latin typeface="Big Shoulders Text"/>
              <a:ea typeface="Big Shoulders Text"/>
              <a:cs typeface="Big Shoulders Text"/>
              <a:sym typeface="Big Shoulders Text"/>
            </a:endParaRPr>
          </a:p>
        </p:txBody>
      </p:sp>
      <p:sp>
        <p:nvSpPr>
          <p:cNvPr id="2109" name="Google Shape;2109;p65"/>
          <p:cNvSpPr txBox="1"/>
          <p:nvPr/>
        </p:nvSpPr>
        <p:spPr>
          <a:xfrm>
            <a:off x="6811859" y="2683267"/>
            <a:ext cx="6960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dirty="0">
              <a:solidFill>
                <a:schemeClr val="lt2"/>
              </a:solidFill>
              <a:latin typeface="Big Shoulders Text"/>
              <a:ea typeface="Big Shoulders Text"/>
              <a:cs typeface="Big Shoulders Text"/>
              <a:sym typeface="Big Shoulders Text"/>
            </a:endParaRPr>
          </a:p>
        </p:txBody>
      </p:sp>
      <p:sp>
        <p:nvSpPr>
          <p:cNvPr id="2111" name="Google Shape;2111;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6DF5C"/>
                </a:solidFill>
              </a:rPr>
              <a:t>Challenges</a:t>
            </a:r>
            <a:endParaRPr dirty="0">
              <a:solidFill>
                <a:srgbClr val="F6DF5C"/>
              </a:solidFill>
            </a:endParaRPr>
          </a:p>
        </p:txBody>
      </p:sp>
      <p:sp>
        <p:nvSpPr>
          <p:cNvPr id="2113" name="Google Shape;2113;p65"/>
          <p:cNvSpPr txBox="1"/>
          <p:nvPr/>
        </p:nvSpPr>
        <p:spPr>
          <a:xfrm flipH="1">
            <a:off x="1003850" y="1446567"/>
            <a:ext cx="21432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Assistant"/>
                <a:ea typeface="Assistant"/>
                <a:cs typeface="Assistant"/>
                <a:sym typeface="Assistant"/>
              </a:rPr>
              <a:t>Regularly monitor &amp; analyse the daily customer review to gain profits in this banking sector</a:t>
            </a:r>
            <a:endParaRPr dirty="0">
              <a:solidFill>
                <a:schemeClr val="dk1"/>
              </a:solidFill>
              <a:latin typeface="Assistant"/>
              <a:ea typeface="Assistant"/>
              <a:cs typeface="Assistant"/>
              <a:sym typeface="Assistant"/>
            </a:endParaRPr>
          </a:p>
        </p:txBody>
      </p:sp>
      <p:sp>
        <p:nvSpPr>
          <p:cNvPr id="2115" name="Google Shape;2115;p65"/>
          <p:cNvSpPr txBox="1"/>
          <p:nvPr/>
        </p:nvSpPr>
        <p:spPr>
          <a:xfrm flipH="1">
            <a:off x="3500400" y="3286351"/>
            <a:ext cx="21432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Assistant"/>
                <a:ea typeface="Assistant"/>
                <a:cs typeface="Assistant"/>
                <a:sym typeface="Assistant"/>
              </a:rPr>
              <a:t>Promote financial literacy through customer education.</a:t>
            </a:r>
            <a:endParaRPr dirty="0">
              <a:solidFill>
                <a:schemeClr val="dk1"/>
              </a:solidFill>
              <a:latin typeface="Assistant"/>
              <a:ea typeface="Assistant"/>
              <a:cs typeface="Assistant"/>
              <a:sym typeface="Assistant"/>
            </a:endParaRPr>
          </a:p>
        </p:txBody>
      </p:sp>
      <p:sp>
        <p:nvSpPr>
          <p:cNvPr id="2119" name="Google Shape;2119;p65"/>
          <p:cNvSpPr txBox="1"/>
          <p:nvPr/>
        </p:nvSpPr>
        <p:spPr>
          <a:xfrm flipH="1">
            <a:off x="6026647" y="2111438"/>
            <a:ext cx="21432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Assistant"/>
                <a:ea typeface="Assistant"/>
                <a:cs typeface="Assistant"/>
                <a:sym typeface="Assistant"/>
              </a:rPr>
              <a:t>Provide customers with self service opportunities</a:t>
            </a:r>
            <a:endParaRPr dirty="0">
              <a:solidFill>
                <a:schemeClr val="dk1"/>
              </a:solidFill>
              <a:latin typeface="Assistant"/>
              <a:ea typeface="Assistant"/>
              <a:cs typeface="Assistant"/>
              <a:sym typeface="Assistan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Content</a:t>
            </a:r>
            <a:endParaRPr dirty="0"/>
          </a:p>
        </p:txBody>
      </p:sp>
      <p:grpSp>
        <p:nvGrpSpPr>
          <p:cNvPr id="2" name="Group 1">
            <a:extLst>
              <a:ext uri="{FF2B5EF4-FFF2-40B4-BE49-F238E27FC236}">
                <a16:creationId xmlns:a16="http://schemas.microsoft.com/office/drawing/2014/main" id="{D67F9EFD-1067-2156-B09C-5662B8518C45}"/>
              </a:ext>
            </a:extLst>
          </p:cNvPr>
          <p:cNvGrpSpPr/>
          <p:nvPr/>
        </p:nvGrpSpPr>
        <p:grpSpPr>
          <a:xfrm>
            <a:off x="968191" y="1525828"/>
            <a:ext cx="7245658" cy="3172647"/>
            <a:chOff x="997398" y="1557591"/>
            <a:chExt cx="10251023" cy="4465832"/>
          </a:xfrm>
        </p:grpSpPr>
        <p:grpSp>
          <p:nvGrpSpPr>
            <p:cNvPr id="3" name="Group 2">
              <a:extLst>
                <a:ext uri="{FF2B5EF4-FFF2-40B4-BE49-F238E27FC236}">
                  <a16:creationId xmlns:a16="http://schemas.microsoft.com/office/drawing/2014/main" id="{C352A852-0766-0251-E605-CC8C0921B8CB}"/>
                </a:ext>
              </a:extLst>
            </p:cNvPr>
            <p:cNvGrpSpPr/>
            <p:nvPr/>
          </p:nvGrpSpPr>
          <p:grpSpPr>
            <a:xfrm>
              <a:off x="997398" y="1796630"/>
              <a:ext cx="2723741" cy="433228"/>
              <a:chOff x="883625" y="1874413"/>
              <a:chExt cx="2723741" cy="433228"/>
            </a:xfrm>
          </p:grpSpPr>
          <p:sp>
            <p:nvSpPr>
              <p:cNvPr id="1142" name="TextBox 1141">
                <a:extLst>
                  <a:ext uri="{FF2B5EF4-FFF2-40B4-BE49-F238E27FC236}">
                    <a16:creationId xmlns:a16="http://schemas.microsoft.com/office/drawing/2014/main" id="{0CBE75DE-1E4E-D698-0890-3F6CAAAA7756}"/>
                  </a:ext>
                </a:extLst>
              </p:cNvPr>
              <p:cNvSpPr txBox="1"/>
              <p:nvPr/>
            </p:nvSpPr>
            <p:spPr>
              <a:xfrm>
                <a:off x="1028060" y="1874413"/>
                <a:ext cx="2579306" cy="433228"/>
              </a:xfrm>
              <a:prstGeom prst="rect">
                <a:avLst/>
              </a:prstGeom>
              <a:noFill/>
            </p:spPr>
            <p:txBody>
              <a:bodyPr wrap="square" rtlCol="0" anchor="ctr">
                <a:spAutoFit/>
              </a:bodyPr>
              <a:lstStyle/>
              <a:p>
                <a:pPr defTabSz="1219170">
                  <a:spcBef>
                    <a:spcPct val="20000"/>
                  </a:spcBef>
                  <a:defRPr/>
                </a:pPr>
                <a:r>
                  <a:rPr lang="en" sz="1400" b="1" dirty="0">
                    <a:solidFill>
                      <a:schemeClr val="tx1">
                        <a:lumMod val="95000"/>
                        <a:lumOff val="5000"/>
                      </a:schemeClr>
                    </a:solidFill>
                    <a:latin typeface="Georgia" panose="02040502050405020303" pitchFamily="18" charset="0"/>
                    <a:sym typeface="Fira Sans Extra Condensed"/>
                    <a:hlinkClick r:id="rId3" action="ppaction://hlinksldjump"/>
                  </a:rPr>
                  <a:t>Introduction</a:t>
                </a:r>
                <a:endParaRPr lang="en-US" sz="1400" b="1" dirty="0">
                  <a:solidFill>
                    <a:schemeClr val="tx1">
                      <a:lumMod val="95000"/>
                      <a:lumOff val="5000"/>
                    </a:schemeClr>
                  </a:solidFill>
                  <a:latin typeface="Georgia" panose="02040502050405020303" pitchFamily="18" charset="0"/>
                </a:endParaRPr>
              </a:p>
            </p:txBody>
          </p:sp>
          <p:sp>
            <p:nvSpPr>
              <p:cNvPr id="1143" name="Google Shape;1099;p31">
                <a:extLst>
                  <a:ext uri="{FF2B5EF4-FFF2-40B4-BE49-F238E27FC236}">
                    <a16:creationId xmlns:a16="http://schemas.microsoft.com/office/drawing/2014/main" id="{3972CF88-CCFA-062B-E6AD-ED169CEFDFE2}"/>
                  </a:ext>
                </a:extLst>
              </p:cNvPr>
              <p:cNvSpPr/>
              <p:nvPr/>
            </p:nvSpPr>
            <p:spPr>
              <a:xfrm flipH="1">
                <a:off x="883625" y="2063313"/>
                <a:ext cx="118801" cy="118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roup 3">
              <a:extLst>
                <a:ext uri="{FF2B5EF4-FFF2-40B4-BE49-F238E27FC236}">
                  <a16:creationId xmlns:a16="http://schemas.microsoft.com/office/drawing/2014/main" id="{87E6A85F-8B7C-F302-876C-3FAD5985E418}"/>
                </a:ext>
              </a:extLst>
            </p:cNvPr>
            <p:cNvGrpSpPr/>
            <p:nvPr/>
          </p:nvGrpSpPr>
          <p:grpSpPr>
            <a:xfrm>
              <a:off x="1002981" y="3246131"/>
              <a:ext cx="2674819" cy="736487"/>
              <a:chOff x="889208" y="3323914"/>
              <a:chExt cx="2674819" cy="736487"/>
            </a:xfrm>
          </p:grpSpPr>
          <p:sp>
            <p:nvSpPr>
              <p:cNvPr id="1140" name="Google Shape;1100;p31">
                <a:extLst>
                  <a:ext uri="{FF2B5EF4-FFF2-40B4-BE49-F238E27FC236}">
                    <a16:creationId xmlns:a16="http://schemas.microsoft.com/office/drawing/2014/main" id="{DBE3E576-B764-D856-DDBC-6FA36045F9CC}"/>
                  </a:ext>
                </a:extLst>
              </p:cNvPr>
              <p:cNvSpPr/>
              <p:nvPr/>
            </p:nvSpPr>
            <p:spPr>
              <a:xfrm flipH="1">
                <a:off x="889208" y="3632758"/>
                <a:ext cx="118800" cy="118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TextBox 1140">
                <a:extLst>
                  <a:ext uri="{FF2B5EF4-FFF2-40B4-BE49-F238E27FC236}">
                    <a16:creationId xmlns:a16="http://schemas.microsoft.com/office/drawing/2014/main" id="{3A941FB7-0A95-E0A0-E516-57B8E499240C}"/>
                  </a:ext>
                </a:extLst>
              </p:cNvPr>
              <p:cNvSpPr txBox="1"/>
              <p:nvPr/>
            </p:nvSpPr>
            <p:spPr>
              <a:xfrm>
                <a:off x="984721" y="3323914"/>
                <a:ext cx="2579306" cy="736487"/>
              </a:xfrm>
              <a:prstGeom prst="rect">
                <a:avLst/>
              </a:prstGeom>
              <a:noFill/>
            </p:spPr>
            <p:txBody>
              <a:bodyPr wrap="square" rtlCol="0" anchor="ctr">
                <a:spAutoFit/>
              </a:bodyPr>
              <a:lstStyle/>
              <a:p>
                <a:pPr defTabSz="1219170">
                  <a:spcBef>
                    <a:spcPct val="20000"/>
                  </a:spcBef>
                  <a:defRPr/>
                </a:pPr>
                <a:r>
                  <a:rPr lang="en-US" sz="1400" b="1" dirty="0">
                    <a:solidFill>
                      <a:schemeClr val="tx1">
                        <a:lumMod val="95000"/>
                        <a:lumOff val="5000"/>
                      </a:schemeClr>
                    </a:solidFill>
                    <a:latin typeface="Georgia" panose="02040502050405020303" pitchFamily="18" charset="0"/>
                    <a:sym typeface="Fira Sans Extra Condensed"/>
                    <a:hlinkClick r:id="rId4" action="ppaction://hlinksldjump"/>
                  </a:rPr>
                  <a:t>Data Transformation</a:t>
                </a:r>
                <a:endParaRPr lang="en-US" sz="1100" dirty="0">
                  <a:solidFill>
                    <a:schemeClr val="tx1">
                      <a:lumMod val="95000"/>
                      <a:lumOff val="5000"/>
                    </a:schemeClr>
                  </a:solidFill>
                  <a:latin typeface="Georgia Pro Light" panose="02040302050405020303" pitchFamily="18" charset="0"/>
                </a:endParaRPr>
              </a:p>
            </p:txBody>
          </p:sp>
        </p:grpSp>
        <p:grpSp>
          <p:nvGrpSpPr>
            <p:cNvPr id="5" name="Group 4">
              <a:extLst>
                <a:ext uri="{FF2B5EF4-FFF2-40B4-BE49-F238E27FC236}">
                  <a16:creationId xmlns:a16="http://schemas.microsoft.com/office/drawing/2014/main" id="{E9C53861-ADBA-1BAC-3939-7AC49A8A94D9}"/>
                </a:ext>
              </a:extLst>
            </p:cNvPr>
            <p:cNvGrpSpPr/>
            <p:nvPr/>
          </p:nvGrpSpPr>
          <p:grpSpPr>
            <a:xfrm>
              <a:off x="1002981" y="5152904"/>
              <a:ext cx="2703566" cy="433228"/>
              <a:chOff x="889208" y="5230687"/>
              <a:chExt cx="2703566" cy="433228"/>
            </a:xfrm>
          </p:grpSpPr>
          <p:sp>
            <p:nvSpPr>
              <p:cNvPr id="1138" name="Google Shape;1101;p31">
                <a:extLst>
                  <a:ext uri="{FF2B5EF4-FFF2-40B4-BE49-F238E27FC236}">
                    <a16:creationId xmlns:a16="http://schemas.microsoft.com/office/drawing/2014/main" id="{C1415FCD-8B8E-3F9A-06D3-ED87E1ACC542}"/>
                  </a:ext>
                </a:extLst>
              </p:cNvPr>
              <p:cNvSpPr/>
              <p:nvPr/>
            </p:nvSpPr>
            <p:spPr>
              <a:xfrm flipH="1">
                <a:off x="889208" y="5406718"/>
                <a:ext cx="118800" cy="118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TextBox 1138">
                <a:extLst>
                  <a:ext uri="{FF2B5EF4-FFF2-40B4-BE49-F238E27FC236}">
                    <a16:creationId xmlns:a16="http://schemas.microsoft.com/office/drawing/2014/main" id="{10BF708F-ED69-2BA8-6399-D203A4789255}"/>
                  </a:ext>
                </a:extLst>
              </p:cNvPr>
              <p:cNvSpPr txBox="1"/>
              <p:nvPr/>
            </p:nvSpPr>
            <p:spPr>
              <a:xfrm>
                <a:off x="1013468" y="5230687"/>
                <a:ext cx="2579306" cy="433228"/>
              </a:xfrm>
              <a:prstGeom prst="rect">
                <a:avLst/>
              </a:prstGeom>
              <a:noFill/>
            </p:spPr>
            <p:txBody>
              <a:bodyPr wrap="square" rtlCol="0" anchor="ctr">
                <a:spAutoFit/>
              </a:bodyPr>
              <a:lstStyle/>
              <a:p>
                <a:pPr defTabSz="1219170">
                  <a:spcBef>
                    <a:spcPct val="20000"/>
                  </a:spcBef>
                  <a:defRPr/>
                </a:pPr>
                <a:r>
                  <a:rPr lang="en-US" b="1" dirty="0">
                    <a:solidFill>
                      <a:schemeClr val="tx1">
                        <a:lumMod val="95000"/>
                        <a:lumOff val="5000"/>
                      </a:schemeClr>
                    </a:solidFill>
                    <a:latin typeface="Georgia" panose="02040502050405020303" pitchFamily="18" charset="0"/>
                    <a:sym typeface="Fira Sans Extra Condensed"/>
                    <a:hlinkClick r:id="rId5" action="ppaction://hlinksldjump"/>
                  </a:rPr>
                  <a:t>KPI’s</a:t>
                </a:r>
                <a:endParaRPr lang="en-US" sz="1100" dirty="0">
                  <a:solidFill>
                    <a:schemeClr val="tx1">
                      <a:lumMod val="95000"/>
                      <a:lumOff val="5000"/>
                    </a:schemeClr>
                  </a:solidFill>
                  <a:latin typeface="Georgia Pro Light" panose="02040302050405020303" pitchFamily="18" charset="0"/>
                </a:endParaRPr>
              </a:p>
            </p:txBody>
          </p:sp>
        </p:grpSp>
        <p:sp>
          <p:nvSpPr>
            <p:cNvPr id="6" name="Google Shape;1087;p31">
              <a:extLst>
                <a:ext uri="{FF2B5EF4-FFF2-40B4-BE49-F238E27FC236}">
                  <a16:creationId xmlns:a16="http://schemas.microsoft.com/office/drawing/2014/main" id="{0D6E1406-7A32-8A36-D259-83B0A84E908E}"/>
                </a:ext>
              </a:extLst>
            </p:cNvPr>
            <p:cNvSpPr/>
            <p:nvPr/>
          </p:nvSpPr>
          <p:spPr>
            <a:xfrm>
              <a:off x="11087180" y="1950351"/>
              <a:ext cx="118801" cy="118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D9A26A18-88E9-4037-6C2C-56E8B6F1AA38}"/>
                </a:ext>
              </a:extLst>
            </p:cNvPr>
            <p:cNvSpPr txBox="1"/>
            <p:nvPr/>
          </p:nvSpPr>
          <p:spPr>
            <a:xfrm>
              <a:off x="8490913" y="1796629"/>
              <a:ext cx="2579305" cy="433228"/>
            </a:xfrm>
            <a:prstGeom prst="rect">
              <a:avLst/>
            </a:prstGeom>
            <a:noFill/>
          </p:spPr>
          <p:txBody>
            <a:bodyPr wrap="square" rtlCol="0" anchor="ctr">
              <a:spAutoFit/>
            </a:bodyPr>
            <a:lstStyle/>
            <a:p>
              <a:pPr algn="r" defTabSz="1219170">
                <a:spcBef>
                  <a:spcPct val="20000"/>
                </a:spcBef>
                <a:defRPr/>
              </a:pPr>
              <a:r>
                <a:rPr lang="en-US" sz="1400" b="1" dirty="0">
                  <a:solidFill>
                    <a:schemeClr val="tx1">
                      <a:lumMod val="95000"/>
                      <a:lumOff val="5000"/>
                    </a:schemeClr>
                  </a:solidFill>
                  <a:latin typeface="Georgia" panose="02040502050405020303" pitchFamily="18" charset="0"/>
                  <a:sym typeface="Fira Sans Extra Condensed"/>
                  <a:hlinkClick r:id="rId6" action="ppaction://hlinksldjump"/>
                </a:rPr>
                <a:t>Dashboard</a:t>
              </a:r>
              <a:endParaRPr lang="en-US" sz="1100" dirty="0">
                <a:solidFill>
                  <a:schemeClr val="tx1">
                    <a:lumMod val="95000"/>
                    <a:lumOff val="5000"/>
                  </a:schemeClr>
                </a:solidFill>
                <a:latin typeface="Georgia Pro Light" panose="02040302050405020303" pitchFamily="18" charset="0"/>
              </a:endParaRPr>
            </a:p>
          </p:txBody>
        </p:sp>
        <p:sp>
          <p:nvSpPr>
            <p:cNvPr id="8" name="Google Shape;1088;p31">
              <a:extLst>
                <a:ext uri="{FF2B5EF4-FFF2-40B4-BE49-F238E27FC236}">
                  <a16:creationId xmlns:a16="http://schemas.microsoft.com/office/drawing/2014/main" id="{6853CF93-31A1-7792-F597-A229B9220DFC}"/>
                </a:ext>
              </a:extLst>
            </p:cNvPr>
            <p:cNvSpPr/>
            <p:nvPr/>
          </p:nvSpPr>
          <p:spPr>
            <a:xfrm>
              <a:off x="11129620" y="3453147"/>
              <a:ext cx="118801" cy="118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TextBox 8">
              <a:extLst>
                <a:ext uri="{FF2B5EF4-FFF2-40B4-BE49-F238E27FC236}">
                  <a16:creationId xmlns:a16="http://schemas.microsoft.com/office/drawing/2014/main" id="{C45506FC-1A69-F57C-870C-8332BB5C0B4B}"/>
                </a:ext>
              </a:extLst>
            </p:cNvPr>
            <p:cNvSpPr txBox="1"/>
            <p:nvPr/>
          </p:nvSpPr>
          <p:spPr>
            <a:xfrm>
              <a:off x="8514202" y="3247880"/>
              <a:ext cx="2579305" cy="433228"/>
            </a:xfrm>
            <a:prstGeom prst="rect">
              <a:avLst/>
            </a:prstGeom>
            <a:noFill/>
          </p:spPr>
          <p:txBody>
            <a:bodyPr wrap="square" rtlCol="0" anchor="ctr">
              <a:spAutoFit/>
            </a:bodyPr>
            <a:lstStyle/>
            <a:p>
              <a:pPr lvl="0" indent="0" algn="r" defTabSz="1219170">
                <a:spcBef>
                  <a:spcPct val="20000"/>
                </a:spcBef>
                <a:spcAft>
                  <a:spcPts val="0"/>
                </a:spcAft>
                <a:buNone/>
                <a:defRPr/>
              </a:pPr>
              <a:r>
                <a:rPr lang="en-IN" b="1" dirty="0">
                  <a:solidFill>
                    <a:schemeClr val="tx1">
                      <a:lumMod val="95000"/>
                      <a:lumOff val="5000"/>
                    </a:schemeClr>
                  </a:solidFill>
                  <a:latin typeface="Georgia" panose="02040502050405020303" pitchFamily="18" charset="0"/>
                  <a:sym typeface="Fira Sans Extra Condensed"/>
                  <a:hlinkClick r:id="rId7" action="ppaction://hlinksldjump"/>
                </a:rPr>
                <a:t>Challenges</a:t>
              </a:r>
              <a:endParaRPr lang="en-US" sz="1100" dirty="0">
                <a:solidFill>
                  <a:schemeClr val="tx1">
                    <a:lumMod val="95000"/>
                    <a:lumOff val="5000"/>
                  </a:schemeClr>
                </a:solidFill>
                <a:latin typeface="Georgia Pro Light" panose="02040302050405020303" pitchFamily="18" charset="0"/>
              </a:endParaRPr>
            </a:p>
          </p:txBody>
        </p:sp>
        <p:sp>
          <p:nvSpPr>
            <p:cNvPr id="11" name="TextBox 10">
              <a:extLst>
                <a:ext uri="{FF2B5EF4-FFF2-40B4-BE49-F238E27FC236}">
                  <a16:creationId xmlns:a16="http://schemas.microsoft.com/office/drawing/2014/main" id="{B83B97D1-4FB9-B408-E730-665524C067A1}"/>
                </a:ext>
              </a:extLst>
            </p:cNvPr>
            <p:cNvSpPr txBox="1"/>
            <p:nvPr/>
          </p:nvSpPr>
          <p:spPr>
            <a:xfrm>
              <a:off x="8472919" y="5383647"/>
              <a:ext cx="2579305" cy="368243"/>
            </a:xfrm>
            <a:prstGeom prst="rect">
              <a:avLst/>
            </a:prstGeom>
            <a:noFill/>
          </p:spPr>
          <p:txBody>
            <a:bodyPr wrap="square" rtlCol="0" anchor="ctr">
              <a:spAutoFit/>
            </a:bodyPr>
            <a:lstStyle/>
            <a:p>
              <a:pPr algn="r" defTabSz="1219170">
                <a:spcBef>
                  <a:spcPct val="20000"/>
                </a:spcBef>
                <a:defRPr/>
              </a:pPr>
              <a:endParaRPr lang="en-US" sz="1100" dirty="0">
                <a:solidFill>
                  <a:schemeClr val="tx1">
                    <a:lumMod val="95000"/>
                    <a:lumOff val="5000"/>
                  </a:schemeClr>
                </a:solidFill>
                <a:latin typeface="Georgia Pro Light" panose="02040302050405020303" pitchFamily="18" charset="0"/>
              </a:endParaRPr>
            </a:p>
          </p:txBody>
        </p:sp>
        <p:grpSp>
          <p:nvGrpSpPr>
            <p:cNvPr id="12" name="Group 11">
              <a:extLst>
                <a:ext uri="{FF2B5EF4-FFF2-40B4-BE49-F238E27FC236}">
                  <a16:creationId xmlns:a16="http://schemas.microsoft.com/office/drawing/2014/main" id="{F18C86D5-A380-3E9D-F9D1-7728C77F0619}"/>
                </a:ext>
              </a:extLst>
            </p:cNvPr>
            <p:cNvGrpSpPr/>
            <p:nvPr/>
          </p:nvGrpSpPr>
          <p:grpSpPr>
            <a:xfrm>
              <a:off x="3857057" y="1557591"/>
              <a:ext cx="4479944" cy="4465832"/>
              <a:chOff x="3857057" y="1557591"/>
              <a:chExt cx="4479944" cy="4465832"/>
            </a:xfrm>
          </p:grpSpPr>
          <p:grpSp>
            <p:nvGrpSpPr>
              <p:cNvPr id="13" name="Google Shape;1070;p31">
                <a:extLst>
                  <a:ext uri="{FF2B5EF4-FFF2-40B4-BE49-F238E27FC236}">
                    <a16:creationId xmlns:a16="http://schemas.microsoft.com/office/drawing/2014/main" id="{74FB993F-0396-807D-5CDB-8BA34C059386}"/>
                  </a:ext>
                </a:extLst>
              </p:cNvPr>
              <p:cNvGrpSpPr/>
              <p:nvPr/>
            </p:nvGrpSpPr>
            <p:grpSpPr>
              <a:xfrm>
                <a:off x="3857057" y="1557591"/>
                <a:ext cx="4479944" cy="4465832"/>
                <a:chOff x="3503629" y="1530312"/>
                <a:chExt cx="2528812" cy="2520845"/>
              </a:xfrm>
            </p:grpSpPr>
            <p:sp>
              <p:nvSpPr>
                <p:cNvPr id="1131" name="Google Shape;1071;p31">
                  <a:extLst>
                    <a:ext uri="{FF2B5EF4-FFF2-40B4-BE49-F238E27FC236}">
                      <a16:creationId xmlns:a16="http://schemas.microsoft.com/office/drawing/2014/main" id="{FFE267CC-B306-22F1-B50C-8F44E62C9DF8}"/>
                    </a:ext>
                  </a:extLst>
                </p:cNvPr>
                <p:cNvSpPr/>
                <p:nvPr/>
              </p:nvSpPr>
              <p:spPr>
                <a:xfrm>
                  <a:off x="3503629" y="2163084"/>
                  <a:ext cx="1258716" cy="1190430"/>
                </a:xfrm>
                <a:custGeom>
                  <a:avLst/>
                  <a:gdLst/>
                  <a:ahLst/>
                  <a:cxnLst/>
                  <a:rect l="l" t="t" r="r" b="b"/>
                  <a:pathLst>
                    <a:path w="314" h="297" extrusionOk="0">
                      <a:moveTo>
                        <a:pt x="314" y="157"/>
                      </a:moveTo>
                      <a:cubicBezTo>
                        <a:pt x="43" y="0"/>
                        <a:pt x="43" y="0"/>
                        <a:pt x="43" y="0"/>
                      </a:cubicBezTo>
                      <a:cubicBezTo>
                        <a:pt x="0" y="95"/>
                        <a:pt x="14" y="222"/>
                        <a:pt x="70" y="297"/>
                      </a:cubicBezTo>
                      <a:lnTo>
                        <a:pt x="314" y="157"/>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Roboto"/>
                    <a:ea typeface="Roboto"/>
                    <a:cs typeface="Roboto"/>
                    <a:sym typeface="Roboto"/>
                  </a:endParaRPr>
                </a:p>
              </p:txBody>
            </p:sp>
            <p:sp>
              <p:nvSpPr>
                <p:cNvPr id="1132" name="Google Shape;1072;p31">
                  <a:extLst>
                    <a:ext uri="{FF2B5EF4-FFF2-40B4-BE49-F238E27FC236}">
                      <a16:creationId xmlns:a16="http://schemas.microsoft.com/office/drawing/2014/main" id="{8B3BD3E0-D281-7816-2D79-32EE4079769F}"/>
                    </a:ext>
                  </a:extLst>
                </p:cNvPr>
                <p:cNvSpPr/>
                <p:nvPr/>
              </p:nvSpPr>
              <p:spPr>
                <a:xfrm>
                  <a:off x="3680032" y="2792442"/>
                  <a:ext cx="1085727" cy="1174497"/>
                </a:xfrm>
                <a:custGeom>
                  <a:avLst/>
                  <a:gdLst/>
                  <a:ahLst/>
                  <a:cxnLst/>
                  <a:rect l="l" t="t" r="r" b="b"/>
                  <a:pathLst>
                    <a:path w="271" h="293" extrusionOk="0">
                      <a:moveTo>
                        <a:pt x="271" y="0"/>
                      </a:moveTo>
                      <a:cubicBezTo>
                        <a:pt x="0" y="158"/>
                        <a:pt x="0" y="158"/>
                        <a:pt x="0" y="158"/>
                      </a:cubicBezTo>
                      <a:cubicBezTo>
                        <a:pt x="61" y="243"/>
                        <a:pt x="178" y="293"/>
                        <a:pt x="271" y="282"/>
                      </a:cubicBezTo>
                      <a:lnTo>
                        <a:pt x="271"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Roboto"/>
                    <a:ea typeface="Roboto"/>
                    <a:cs typeface="Roboto"/>
                    <a:sym typeface="Roboto"/>
                  </a:endParaRPr>
                </a:p>
              </p:txBody>
            </p:sp>
            <p:sp>
              <p:nvSpPr>
                <p:cNvPr id="1133" name="Google Shape;1073;p31">
                  <a:extLst>
                    <a:ext uri="{FF2B5EF4-FFF2-40B4-BE49-F238E27FC236}">
                      <a16:creationId xmlns:a16="http://schemas.microsoft.com/office/drawing/2014/main" id="{C95F6D49-84BF-FDC8-2907-9364BF5594E5}"/>
                    </a:ext>
                  </a:extLst>
                </p:cNvPr>
                <p:cNvSpPr/>
                <p:nvPr/>
              </p:nvSpPr>
              <p:spPr>
                <a:xfrm>
                  <a:off x="4770311" y="2792442"/>
                  <a:ext cx="977610" cy="1258715"/>
                </a:xfrm>
                <a:custGeom>
                  <a:avLst/>
                  <a:gdLst/>
                  <a:ahLst/>
                  <a:cxnLst/>
                  <a:rect l="l" t="t" r="r" b="b"/>
                  <a:pathLst>
                    <a:path w="244" h="314" extrusionOk="0">
                      <a:moveTo>
                        <a:pt x="0" y="0"/>
                      </a:moveTo>
                      <a:cubicBezTo>
                        <a:pt x="0" y="314"/>
                        <a:pt x="0" y="314"/>
                        <a:pt x="0" y="314"/>
                      </a:cubicBezTo>
                      <a:cubicBezTo>
                        <a:pt x="104" y="303"/>
                        <a:pt x="206" y="228"/>
                        <a:pt x="244" y="142"/>
                      </a:cubicBezTo>
                      <a:lnTo>
                        <a:pt x="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Roboto"/>
                    <a:ea typeface="Roboto"/>
                    <a:cs typeface="Roboto"/>
                    <a:sym typeface="Roboto"/>
                  </a:endParaRPr>
                </a:p>
              </p:txBody>
            </p:sp>
            <p:sp>
              <p:nvSpPr>
                <p:cNvPr id="1134" name="Google Shape;1074;p31">
                  <a:extLst>
                    <a:ext uri="{FF2B5EF4-FFF2-40B4-BE49-F238E27FC236}">
                      <a16:creationId xmlns:a16="http://schemas.microsoft.com/office/drawing/2014/main" id="{94BFFCEF-C08F-DCB6-0B47-80CCBDC2417C}"/>
                    </a:ext>
                  </a:extLst>
                </p:cNvPr>
                <p:cNvSpPr/>
                <p:nvPr/>
              </p:nvSpPr>
              <p:spPr>
                <a:xfrm>
                  <a:off x="4773726" y="2227955"/>
                  <a:ext cx="1258715" cy="1189293"/>
                </a:xfrm>
                <a:custGeom>
                  <a:avLst/>
                  <a:gdLst/>
                  <a:ahLst/>
                  <a:cxnLst/>
                  <a:rect l="l" t="t" r="r" b="b"/>
                  <a:pathLst>
                    <a:path w="314" h="297" extrusionOk="0">
                      <a:moveTo>
                        <a:pt x="0" y="140"/>
                      </a:moveTo>
                      <a:cubicBezTo>
                        <a:pt x="271" y="297"/>
                        <a:pt x="271" y="297"/>
                        <a:pt x="271" y="297"/>
                      </a:cubicBezTo>
                      <a:cubicBezTo>
                        <a:pt x="314" y="202"/>
                        <a:pt x="299" y="75"/>
                        <a:pt x="244" y="0"/>
                      </a:cubicBezTo>
                      <a:lnTo>
                        <a:pt x="0" y="14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Roboto"/>
                    <a:ea typeface="Roboto"/>
                    <a:cs typeface="Roboto"/>
                    <a:sym typeface="Roboto"/>
                  </a:endParaRPr>
                </a:p>
              </p:txBody>
            </p:sp>
            <p:sp>
              <p:nvSpPr>
                <p:cNvPr id="1135" name="Google Shape;1075;p31">
                  <a:extLst>
                    <a:ext uri="{FF2B5EF4-FFF2-40B4-BE49-F238E27FC236}">
                      <a16:creationId xmlns:a16="http://schemas.microsoft.com/office/drawing/2014/main" id="{DB2D6745-4349-A62C-F5A5-C42570B13690}"/>
                    </a:ext>
                  </a:extLst>
                </p:cNvPr>
                <p:cNvSpPr/>
                <p:nvPr/>
              </p:nvSpPr>
              <p:spPr>
                <a:xfrm>
                  <a:off x="4770311" y="1614530"/>
                  <a:ext cx="1089142" cy="1169945"/>
                </a:xfrm>
                <a:custGeom>
                  <a:avLst/>
                  <a:gdLst/>
                  <a:ahLst/>
                  <a:cxnLst/>
                  <a:rect l="l" t="t" r="r" b="b"/>
                  <a:pathLst>
                    <a:path w="272" h="292" extrusionOk="0">
                      <a:moveTo>
                        <a:pt x="0" y="292"/>
                      </a:moveTo>
                      <a:cubicBezTo>
                        <a:pt x="272" y="136"/>
                        <a:pt x="272" y="136"/>
                        <a:pt x="272" y="136"/>
                      </a:cubicBezTo>
                      <a:cubicBezTo>
                        <a:pt x="210" y="51"/>
                        <a:pt x="94" y="0"/>
                        <a:pt x="0" y="11"/>
                      </a:cubicBezTo>
                      <a:lnTo>
                        <a:pt x="0" y="29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Roboto"/>
                    <a:ea typeface="Roboto"/>
                    <a:cs typeface="Roboto"/>
                    <a:sym typeface="Roboto"/>
                  </a:endParaRPr>
                </a:p>
              </p:txBody>
            </p:sp>
            <p:sp>
              <p:nvSpPr>
                <p:cNvPr id="1136" name="Google Shape;1076;p31">
                  <a:extLst>
                    <a:ext uri="{FF2B5EF4-FFF2-40B4-BE49-F238E27FC236}">
                      <a16:creationId xmlns:a16="http://schemas.microsoft.com/office/drawing/2014/main" id="{19BE1849-8BD7-39FD-C62C-BAC5051D6904}"/>
                    </a:ext>
                  </a:extLst>
                </p:cNvPr>
                <p:cNvSpPr/>
                <p:nvPr/>
              </p:nvSpPr>
              <p:spPr>
                <a:xfrm>
                  <a:off x="3788149" y="1530312"/>
                  <a:ext cx="977610" cy="1257577"/>
                </a:xfrm>
                <a:custGeom>
                  <a:avLst/>
                  <a:gdLst/>
                  <a:ahLst/>
                  <a:cxnLst/>
                  <a:rect l="l" t="t" r="r" b="b"/>
                  <a:pathLst>
                    <a:path w="244" h="314" extrusionOk="0">
                      <a:moveTo>
                        <a:pt x="244" y="314"/>
                      </a:moveTo>
                      <a:cubicBezTo>
                        <a:pt x="244" y="0"/>
                        <a:pt x="244" y="0"/>
                        <a:pt x="244" y="0"/>
                      </a:cubicBezTo>
                      <a:cubicBezTo>
                        <a:pt x="140" y="10"/>
                        <a:pt x="38" y="86"/>
                        <a:pt x="0" y="172"/>
                      </a:cubicBezTo>
                      <a:lnTo>
                        <a:pt x="244" y="314"/>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Roboto"/>
                    <a:ea typeface="Roboto"/>
                    <a:cs typeface="Roboto"/>
                    <a:sym typeface="Roboto"/>
                  </a:endParaRPr>
                </a:p>
              </p:txBody>
            </p:sp>
            <p:sp>
              <p:nvSpPr>
                <p:cNvPr id="1137" name="Google Shape;1077;p31">
                  <a:extLst>
                    <a:ext uri="{FF2B5EF4-FFF2-40B4-BE49-F238E27FC236}">
                      <a16:creationId xmlns:a16="http://schemas.microsoft.com/office/drawing/2014/main" id="{8F5EE7BF-7A3D-6189-7BD2-F3948CEA8D67}"/>
                    </a:ext>
                  </a:extLst>
                </p:cNvPr>
                <p:cNvSpPr/>
                <p:nvPr/>
              </p:nvSpPr>
              <p:spPr>
                <a:xfrm>
                  <a:off x="4097817" y="2122338"/>
                  <a:ext cx="1340280" cy="1340280"/>
                </a:xfrm>
                <a:prstGeom prst="ellipse">
                  <a:avLst/>
                </a:prstGeom>
                <a:solidFill>
                  <a:schemeClr val="l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dirty="0">
                    <a:solidFill>
                      <a:srgbClr val="000000"/>
                    </a:solidFill>
                    <a:latin typeface="Roboto"/>
                    <a:ea typeface="Roboto"/>
                    <a:cs typeface="Roboto"/>
                    <a:sym typeface="Roboto"/>
                  </a:endParaRPr>
                </a:p>
              </p:txBody>
            </p:sp>
          </p:grpSp>
          <p:grpSp>
            <p:nvGrpSpPr>
              <p:cNvPr id="14" name="Google Shape;1102;p31">
                <a:extLst>
                  <a:ext uri="{FF2B5EF4-FFF2-40B4-BE49-F238E27FC236}">
                    <a16:creationId xmlns:a16="http://schemas.microsoft.com/office/drawing/2014/main" id="{EAFA0078-44B2-4F17-6503-309CBA3A5E2D}"/>
                  </a:ext>
                </a:extLst>
              </p:cNvPr>
              <p:cNvGrpSpPr/>
              <p:nvPr/>
            </p:nvGrpSpPr>
            <p:grpSpPr>
              <a:xfrm>
                <a:off x="5104466" y="2063328"/>
                <a:ext cx="434672" cy="566995"/>
                <a:chOff x="1107000" y="1744150"/>
                <a:chExt cx="305975" cy="380700"/>
              </a:xfrm>
            </p:grpSpPr>
            <p:sp>
              <p:nvSpPr>
                <p:cNvPr id="1123" name="Google Shape;1103;p31">
                  <a:extLst>
                    <a:ext uri="{FF2B5EF4-FFF2-40B4-BE49-F238E27FC236}">
                      <a16:creationId xmlns:a16="http://schemas.microsoft.com/office/drawing/2014/main" id="{9569CC49-A10B-8CA9-28E5-1419E7E90FA9}"/>
                    </a:ext>
                  </a:extLst>
                </p:cNvPr>
                <p:cNvSpPr/>
                <p:nvPr/>
              </p:nvSpPr>
              <p:spPr>
                <a:xfrm>
                  <a:off x="1107000" y="1830475"/>
                  <a:ext cx="35450" cy="10975"/>
                </a:xfrm>
                <a:custGeom>
                  <a:avLst/>
                  <a:gdLst/>
                  <a:ahLst/>
                  <a:cxnLst/>
                  <a:rect l="l" t="t" r="r" b="b"/>
                  <a:pathLst>
                    <a:path w="1418" h="439" extrusionOk="0">
                      <a:moveTo>
                        <a:pt x="207" y="0"/>
                      </a:moveTo>
                      <a:lnTo>
                        <a:pt x="130" y="26"/>
                      </a:lnTo>
                      <a:lnTo>
                        <a:pt x="52" y="52"/>
                      </a:lnTo>
                      <a:lnTo>
                        <a:pt x="1" y="129"/>
                      </a:lnTo>
                      <a:lnTo>
                        <a:pt x="1" y="206"/>
                      </a:lnTo>
                      <a:lnTo>
                        <a:pt x="1" y="309"/>
                      </a:lnTo>
                      <a:lnTo>
                        <a:pt x="52" y="387"/>
                      </a:lnTo>
                      <a:lnTo>
                        <a:pt x="130" y="412"/>
                      </a:lnTo>
                      <a:lnTo>
                        <a:pt x="207" y="438"/>
                      </a:lnTo>
                      <a:lnTo>
                        <a:pt x="1212" y="438"/>
                      </a:lnTo>
                      <a:lnTo>
                        <a:pt x="1289" y="412"/>
                      </a:lnTo>
                      <a:lnTo>
                        <a:pt x="1366" y="387"/>
                      </a:lnTo>
                      <a:lnTo>
                        <a:pt x="1418" y="309"/>
                      </a:lnTo>
                      <a:lnTo>
                        <a:pt x="1418" y="206"/>
                      </a:lnTo>
                      <a:lnTo>
                        <a:pt x="1418" y="129"/>
                      </a:lnTo>
                      <a:lnTo>
                        <a:pt x="1366" y="52"/>
                      </a:lnTo>
                      <a:lnTo>
                        <a:pt x="1289" y="26"/>
                      </a:lnTo>
                      <a:lnTo>
                        <a:pt x="12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04;p31">
                  <a:extLst>
                    <a:ext uri="{FF2B5EF4-FFF2-40B4-BE49-F238E27FC236}">
                      <a16:creationId xmlns:a16="http://schemas.microsoft.com/office/drawing/2014/main" id="{2806F79A-95DB-9C12-F9A8-53B6DCB40306}"/>
                    </a:ext>
                  </a:extLst>
                </p:cNvPr>
                <p:cNvSpPr/>
                <p:nvPr/>
              </p:nvSpPr>
              <p:spPr>
                <a:xfrm>
                  <a:off x="1130200" y="1904550"/>
                  <a:ext cx="32225" cy="23200"/>
                </a:xfrm>
                <a:custGeom>
                  <a:avLst/>
                  <a:gdLst/>
                  <a:ahLst/>
                  <a:cxnLst/>
                  <a:rect l="l" t="t" r="r" b="b"/>
                  <a:pathLst>
                    <a:path w="1289" h="928" extrusionOk="0">
                      <a:moveTo>
                        <a:pt x="1031" y="0"/>
                      </a:moveTo>
                      <a:lnTo>
                        <a:pt x="954" y="26"/>
                      </a:lnTo>
                      <a:lnTo>
                        <a:pt x="103" y="515"/>
                      </a:lnTo>
                      <a:lnTo>
                        <a:pt x="26" y="567"/>
                      </a:lnTo>
                      <a:lnTo>
                        <a:pt x="0" y="644"/>
                      </a:lnTo>
                      <a:lnTo>
                        <a:pt x="0" y="722"/>
                      </a:lnTo>
                      <a:lnTo>
                        <a:pt x="26" y="825"/>
                      </a:lnTo>
                      <a:lnTo>
                        <a:pt x="52" y="876"/>
                      </a:lnTo>
                      <a:lnTo>
                        <a:pt x="103" y="902"/>
                      </a:lnTo>
                      <a:lnTo>
                        <a:pt x="206" y="928"/>
                      </a:lnTo>
                      <a:lnTo>
                        <a:pt x="258" y="928"/>
                      </a:lnTo>
                      <a:lnTo>
                        <a:pt x="335" y="902"/>
                      </a:lnTo>
                      <a:lnTo>
                        <a:pt x="1185" y="412"/>
                      </a:lnTo>
                      <a:lnTo>
                        <a:pt x="1237" y="335"/>
                      </a:lnTo>
                      <a:lnTo>
                        <a:pt x="1289" y="258"/>
                      </a:lnTo>
                      <a:lnTo>
                        <a:pt x="1289" y="180"/>
                      </a:lnTo>
                      <a:lnTo>
                        <a:pt x="1263" y="103"/>
                      </a:lnTo>
                      <a:lnTo>
                        <a:pt x="1211" y="26"/>
                      </a:lnTo>
                      <a:lnTo>
                        <a:pt x="11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05;p31">
                  <a:extLst>
                    <a:ext uri="{FF2B5EF4-FFF2-40B4-BE49-F238E27FC236}">
                      <a16:creationId xmlns:a16="http://schemas.microsoft.com/office/drawing/2014/main" id="{4B3C5C7B-AEF1-FDD6-043D-E41EC122B540}"/>
                    </a:ext>
                  </a:extLst>
                </p:cNvPr>
                <p:cNvSpPr/>
                <p:nvPr/>
              </p:nvSpPr>
              <p:spPr>
                <a:xfrm>
                  <a:off x="1357575" y="1904550"/>
                  <a:ext cx="32875" cy="23200"/>
                </a:xfrm>
                <a:custGeom>
                  <a:avLst/>
                  <a:gdLst/>
                  <a:ahLst/>
                  <a:cxnLst/>
                  <a:rect l="l" t="t" r="r" b="b"/>
                  <a:pathLst>
                    <a:path w="1315" h="928" extrusionOk="0">
                      <a:moveTo>
                        <a:pt x="180" y="0"/>
                      </a:moveTo>
                      <a:lnTo>
                        <a:pt x="103" y="26"/>
                      </a:lnTo>
                      <a:lnTo>
                        <a:pt x="26" y="103"/>
                      </a:lnTo>
                      <a:lnTo>
                        <a:pt x="0" y="180"/>
                      </a:lnTo>
                      <a:lnTo>
                        <a:pt x="0" y="258"/>
                      </a:lnTo>
                      <a:lnTo>
                        <a:pt x="52" y="335"/>
                      </a:lnTo>
                      <a:lnTo>
                        <a:pt x="103" y="412"/>
                      </a:lnTo>
                      <a:lnTo>
                        <a:pt x="979" y="902"/>
                      </a:lnTo>
                      <a:lnTo>
                        <a:pt x="1031" y="928"/>
                      </a:lnTo>
                      <a:lnTo>
                        <a:pt x="1082" y="928"/>
                      </a:lnTo>
                      <a:lnTo>
                        <a:pt x="1185" y="902"/>
                      </a:lnTo>
                      <a:lnTo>
                        <a:pt x="1237" y="876"/>
                      </a:lnTo>
                      <a:lnTo>
                        <a:pt x="1263" y="825"/>
                      </a:lnTo>
                      <a:lnTo>
                        <a:pt x="1314" y="722"/>
                      </a:lnTo>
                      <a:lnTo>
                        <a:pt x="1288" y="644"/>
                      </a:lnTo>
                      <a:lnTo>
                        <a:pt x="1263" y="567"/>
                      </a:lnTo>
                      <a:lnTo>
                        <a:pt x="1185" y="515"/>
                      </a:lnTo>
                      <a:lnTo>
                        <a:pt x="335" y="26"/>
                      </a:lnTo>
                      <a:lnTo>
                        <a:pt x="2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06;p31">
                  <a:extLst>
                    <a:ext uri="{FF2B5EF4-FFF2-40B4-BE49-F238E27FC236}">
                      <a16:creationId xmlns:a16="http://schemas.microsoft.com/office/drawing/2014/main" id="{7BC861A3-B6BB-9CC4-ECB3-3F45AAF2CADA}"/>
                    </a:ext>
                  </a:extLst>
                </p:cNvPr>
                <p:cNvSpPr/>
                <p:nvPr/>
              </p:nvSpPr>
              <p:spPr>
                <a:xfrm>
                  <a:off x="1377525" y="1830475"/>
                  <a:ext cx="35450" cy="10975"/>
                </a:xfrm>
                <a:custGeom>
                  <a:avLst/>
                  <a:gdLst/>
                  <a:ahLst/>
                  <a:cxnLst/>
                  <a:rect l="l" t="t" r="r" b="b"/>
                  <a:pathLst>
                    <a:path w="1418" h="439" extrusionOk="0">
                      <a:moveTo>
                        <a:pt x="233" y="0"/>
                      </a:moveTo>
                      <a:lnTo>
                        <a:pt x="130" y="26"/>
                      </a:lnTo>
                      <a:lnTo>
                        <a:pt x="52" y="52"/>
                      </a:lnTo>
                      <a:lnTo>
                        <a:pt x="27" y="129"/>
                      </a:lnTo>
                      <a:lnTo>
                        <a:pt x="1" y="206"/>
                      </a:lnTo>
                      <a:lnTo>
                        <a:pt x="27" y="309"/>
                      </a:lnTo>
                      <a:lnTo>
                        <a:pt x="52" y="387"/>
                      </a:lnTo>
                      <a:lnTo>
                        <a:pt x="130" y="412"/>
                      </a:lnTo>
                      <a:lnTo>
                        <a:pt x="233" y="438"/>
                      </a:lnTo>
                      <a:lnTo>
                        <a:pt x="1212" y="438"/>
                      </a:lnTo>
                      <a:lnTo>
                        <a:pt x="1289" y="412"/>
                      </a:lnTo>
                      <a:lnTo>
                        <a:pt x="1366" y="387"/>
                      </a:lnTo>
                      <a:lnTo>
                        <a:pt x="1418" y="309"/>
                      </a:lnTo>
                      <a:lnTo>
                        <a:pt x="1418" y="206"/>
                      </a:lnTo>
                      <a:lnTo>
                        <a:pt x="1418" y="129"/>
                      </a:lnTo>
                      <a:lnTo>
                        <a:pt x="1366" y="52"/>
                      </a:lnTo>
                      <a:lnTo>
                        <a:pt x="1289" y="26"/>
                      </a:lnTo>
                      <a:lnTo>
                        <a:pt x="12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07;p31">
                  <a:extLst>
                    <a:ext uri="{FF2B5EF4-FFF2-40B4-BE49-F238E27FC236}">
                      <a16:creationId xmlns:a16="http://schemas.microsoft.com/office/drawing/2014/main" id="{12D56986-694A-6035-71FE-C2CEFD971D55}"/>
                    </a:ext>
                  </a:extLst>
                </p:cNvPr>
                <p:cNvSpPr/>
                <p:nvPr/>
              </p:nvSpPr>
              <p:spPr>
                <a:xfrm>
                  <a:off x="1357575" y="1744150"/>
                  <a:ext cx="32875" cy="23225"/>
                </a:xfrm>
                <a:custGeom>
                  <a:avLst/>
                  <a:gdLst/>
                  <a:ahLst/>
                  <a:cxnLst/>
                  <a:rect l="l" t="t" r="r" b="b"/>
                  <a:pathLst>
                    <a:path w="1315" h="929" extrusionOk="0">
                      <a:moveTo>
                        <a:pt x="1056" y="1"/>
                      </a:moveTo>
                      <a:lnTo>
                        <a:pt x="979" y="27"/>
                      </a:lnTo>
                      <a:lnTo>
                        <a:pt x="103" y="516"/>
                      </a:lnTo>
                      <a:lnTo>
                        <a:pt x="52" y="593"/>
                      </a:lnTo>
                      <a:lnTo>
                        <a:pt x="0" y="645"/>
                      </a:lnTo>
                      <a:lnTo>
                        <a:pt x="0" y="748"/>
                      </a:lnTo>
                      <a:lnTo>
                        <a:pt x="26" y="825"/>
                      </a:lnTo>
                      <a:lnTo>
                        <a:pt x="77" y="877"/>
                      </a:lnTo>
                      <a:lnTo>
                        <a:pt x="129" y="903"/>
                      </a:lnTo>
                      <a:lnTo>
                        <a:pt x="232" y="928"/>
                      </a:lnTo>
                      <a:lnTo>
                        <a:pt x="283" y="928"/>
                      </a:lnTo>
                      <a:lnTo>
                        <a:pt x="335" y="903"/>
                      </a:lnTo>
                      <a:lnTo>
                        <a:pt x="1185" y="413"/>
                      </a:lnTo>
                      <a:lnTo>
                        <a:pt x="1263" y="362"/>
                      </a:lnTo>
                      <a:lnTo>
                        <a:pt x="1288" y="284"/>
                      </a:lnTo>
                      <a:lnTo>
                        <a:pt x="1314" y="207"/>
                      </a:lnTo>
                      <a:lnTo>
                        <a:pt x="1263" y="104"/>
                      </a:lnTo>
                      <a:lnTo>
                        <a:pt x="1211" y="52"/>
                      </a:lnTo>
                      <a:lnTo>
                        <a:pt x="11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08;p31">
                  <a:extLst>
                    <a:ext uri="{FF2B5EF4-FFF2-40B4-BE49-F238E27FC236}">
                      <a16:creationId xmlns:a16="http://schemas.microsoft.com/office/drawing/2014/main" id="{5CD5B422-E79B-1217-8D3F-84A9BCFD7324}"/>
                    </a:ext>
                  </a:extLst>
                </p:cNvPr>
                <p:cNvSpPr/>
                <p:nvPr/>
              </p:nvSpPr>
              <p:spPr>
                <a:xfrm>
                  <a:off x="1130200" y="1744150"/>
                  <a:ext cx="32225" cy="23225"/>
                </a:xfrm>
                <a:custGeom>
                  <a:avLst/>
                  <a:gdLst/>
                  <a:ahLst/>
                  <a:cxnLst/>
                  <a:rect l="l" t="t" r="r" b="b"/>
                  <a:pathLst>
                    <a:path w="1289" h="929" extrusionOk="0">
                      <a:moveTo>
                        <a:pt x="155" y="1"/>
                      </a:moveTo>
                      <a:lnTo>
                        <a:pt x="78" y="52"/>
                      </a:lnTo>
                      <a:lnTo>
                        <a:pt x="26" y="104"/>
                      </a:lnTo>
                      <a:lnTo>
                        <a:pt x="0" y="207"/>
                      </a:lnTo>
                      <a:lnTo>
                        <a:pt x="0" y="284"/>
                      </a:lnTo>
                      <a:lnTo>
                        <a:pt x="26" y="362"/>
                      </a:lnTo>
                      <a:lnTo>
                        <a:pt x="103" y="413"/>
                      </a:lnTo>
                      <a:lnTo>
                        <a:pt x="954" y="903"/>
                      </a:lnTo>
                      <a:lnTo>
                        <a:pt x="1005" y="928"/>
                      </a:lnTo>
                      <a:lnTo>
                        <a:pt x="1057" y="928"/>
                      </a:lnTo>
                      <a:lnTo>
                        <a:pt x="1185" y="903"/>
                      </a:lnTo>
                      <a:lnTo>
                        <a:pt x="1211" y="877"/>
                      </a:lnTo>
                      <a:lnTo>
                        <a:pt x="1263" y="825"/>
                      </a:lnTo>
                      <a:lnTo>
                        <a:pt x="1289" y="748"/>
                      </a:lnTo>
                      <a:lnTo>
                        <a:pt x="1289" y="645"/>
                      </a:lnTo>
                      <a:lnTo>
                        <a:pt x="1237" y="593"/>
                      </a:lnTo>
                      <a:lnTo>
                        <a:pt x="1185" y="516"/>
                      </a:lnTo>
                      <a:lnTo>
                        <a:pt x="335" y="27"/>
                      </a:lnTo>
                      <a:lnTo>
                        <a:pt x="2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09;p31">
                  <a:extLst>
                    <a:ext uri="{FF2B5EF4-FFF2-40B4-BE49-F238E27FC236}">
                      <a16:creationId xmlns:a16="http://schemas.microsoft.com/office/drawing/2014/main" id="{980AC930-C8CA-D632-0C71-75B62D04ABE7}"/>
                    </a:ext>
                  </a:extLst>
                </p:cNvPr>
                <p:cNvSpPr/>
                <p:nvPr/>
              </p:nvSpPr>
              <p:spPr>
                <a:xfrm>
                  <a:off x="1168200" y="1744150"/>
                  <a:ext cx="183600" cy="380700"/>
                </a:xfrm>
                <a:custGeom>
                  <a:avLst/>
                  <a:gdLst/>
                  <a:ahLst/>
                  <a:cxnLst/>
                  <a:rect l="l" t="t" r="r" b="b"/>
                  <a:pathLst>
                    <a:path w="7344" h="15228" extrusionOk="0">
                      <a:moveTo>
                        <a:pt x="3917" y="465"/>
                      </a:moveTo>
                      <a:lnTo>
                        <a:pt x="4174" y="490"/>
                      </a:lnTo>
                      <a:lnTo>
                        <a:pt x="4432" y="542"/>
                      </a:lnTo>
                      <a:lnTo>
                        <a:pt x="4689" y="593"/>
                      </a:lnTo>
                      <a:lnTo>
                        <a:pt x="4921" y="696"/>
                      </a:lnTo>
                      <a:lnTo>
                        <a:pt x="5153" y="800"/>
                      </a:lnTo>
                      <a:lnTo>
                        <a:pt x="5385" y="928"/>
                      </a:lnTo>
                      <a:lnTo>
                        <a:pt x="5591" y="1083"/>
                      </a:lnTo>
                      <a:lnTo>
                        <a:pt x="5797" y="1238"/>
                      </a:lnTo>
                      <a:lnTo>
                        <a:pt x="5411" y="1624"/>
                      </a:lnTo>
                      <a:lnTo>
                        <a:pt x="5256" y="1495"/>
                      </a:lnTo>
                      <a:lnTo>
                        <a:pt x="5076" y="1392"/>
                      </a:lnTo>
                      <a:lnTo>
                        <a:pt x="4896" y="1289"/>
                      </a:lnTo>
                      <a:lnTo>
                        <a:pt x="4715" y="1186"/>
                      </a:lnTo>
                      <a:lnTo>
                        <a:pt x="4535" y="1109"/>
                      </a:lnTo>
                      <a:lnTo>
                        <a:pt x="4329" y="1057"/>
                      </a:lnTo>
                      <a:lnTo>
                        <a:pt x="4123" y="1031"/>
                      </a:lnTo>
                      <a:lnTo>
                        <a:pt x="3917" y="1006"/>
                      </a:lnTo>
                      <a:lnTo>
                        <a:pt x="3917" y="465"/>
                      </a:lnTo>
                      <a:close/>
                      <a:moveTo>
                        <a:pt x="1237" y="1547"/>
                      </a:moveTo>
                      <a:lnTo>
                        <a:pt x="1624" y="1933"/>
                      </a:lnTo>
                      <a:lnTo>
                        <a:pt x="1495" y="2088"/>
                      </a:lnTo>
                      <a:lnTo>
                        <a:pt x="1392" y="2268"/>
                      </a:lnTo>
                      <a:lnTo>
                        <a:pt x="1289" y="2448"/>
                      </a:lnTo>
                      <a:lnTo>
                        <a:pt x="1211" y="2629"/>
                      </a:lnTo>
                      <a:lnTo>
                        <a:pt x="1134" y="2835"/>
                      </a:lnTo>
                      <a:lnTo>
                        <a:pt x="1083" y="3041"/>
                      </a:lnTo>
                      <a:lnTo>
                        <a:pt x="1031" y="3247"/>
                      </a:lnTo>
                      <a:lnTo>
                        <a:pt x="1005" y="3453"/>
                      </a:lnTo>
                      <a:lnTo>
                        <a:pt x="464" y="3453"/>
                      </a:lnTo>
                      <a:lnTo>
                        <a:pt x="490" y="3196"/>
                      </a:lnTo>
                      <a:lnTo>
                        <a:pt x="541" y="2938"/>
                      </a:lnTo>
                      <a:lnTo>
                        <a:pt x="619" y="2680"/>
                      </a:lnTo>
                      <a:lnTo>
                        <a:pt x="696" y="2423"/>
                      </a:lnTo>
                      <a:lnTo>
                        <a:pt x="825" y="2191"/>
                      </a:lnTo>
                      <a:lnTo>
                        <a:pt x="928" y="1985"/>
                      </a:lnTo>
                      <a:lnTo>
                        <a:pt x="1083" y="1753"/>
                      </a:lnTo>
                      <a:lnTo>
                        <a:pt x="1237" y="1547"/>
                      </a:lnTo>
                      <a:close/>
                      <a:moveTo>
                        <a:pt x="6107" y="1547"/>
                      </a:moveTo>
                      <a:lnTo>
                        <a:pt x="6287" y="1753"/>
                      </a:lnTo>
                      <a:lnTo>
                        <a:pt x="6416" y="1959"/>
                      </a:lnTo>
                      <a:lnTo>
                        <a:pt x="6544" y="2191"/>
                      </a:lnTo>
                      <a:lnTo>
                        <a:pt x="6648" y="2423"/>
                      </a:lnTo>
                      <a:lnTo>
                        <a:pt x="6751" y="2680"/>
                      </a:lnTo>
                      <a:lnTo>
                        <a:pt x="6828" y="2912"/>
                      </a:lnTo>
                      <a:lnTo>
                        <a:pt x="6879" y="3170"/>
                      </a:lnTo>
                      <a:lnTo>
                        <a:pt x="6905" y="3453"/>
                      </a:lnTo>
                      <a:lnTo>
                        <a:pt x="6364" y="3453"/>
                      </a:lnTo>
                      <a:lnTo>
                        <a:pt x="6338" y="3247"/>
                      </a:lnTo>
                      <a:lnTo>
                        <a:pt x="6287" y="3041"/>
                      </a:lnTo>
                      <a:lnTo>
                        <a:pt x="6235" y="2835"/>
                      </a:lnTo>
                      <a:lnTo>
                        <a:pt x="6158" y="2629"/>
                      </a:lnTo>
                      <a:lnTo>
                        <a:pt x="6081" y="2448"/>
                      </a:lnTo>
                      <a:lnTo>
                        <a:pt x="5978" y="2268"/>
                      </a:lnTo>
                      <a:lnTo>
                        <a:pt x="5849" y="2088"/>
                      </a:lnTo>
                      <a:lnTo>
                        <a:pt x="5720" y="1933"/>
                      </a:lnTo>
                      <a:lnTo>
                        <a:pt x="6107" y="1547"/>
                      </a:lnTo>
                      <a:close/>
                      <a:moveTo>
                        <a:pt x="1005" y="3891"/>
                      </a:moveTo>
                      <a:lnTo>
                        <a:pt x="1031" y="4097"/>
                      </a:lnTo>
                      <a:lnTo>
                        <a:pt x="1083" y="4303"/>
                      </a:lnTo>
                      <a:lnTo>
                        <a:pt x="1134" y="4510"/>
                      </a:lnTo>
                      <a:lnTo>
                        <a:pt x="1211" y="4716"/>
                      </a:lnTo>
                      <a:lnTo>
                        <a:pt x="1289" y="4896"/>
                      </a:lnTo>
                      <a:lnTo>
                        <a:pt x="1392" y="5076"/>
                      </a:lnTo>
                      <a:lnTo>
                        <a:pt x="1495" y="5257"/>
                      </a:lnTo>
                      <a:lnTo>
                        <a:pt x="1624" y="5411"/>
                      </a:lnTo>
                      <a:lnTo>
                        <a:pt x="1237" y="5798"/>
                      </a:lnTo>
                      <a:lnTo>
                        <a:pt x="1083" y="5592"/>
                      </a:lnTo>
                      <a:lnTo>
                        <a:pt x="954" y="5386"/>
                      </a:lnTo>
                      <a:lnTo>
                        <a:pt x="825" y="5154"/>
                      </a:lnTo>
                      <a:lnTo>
                        <a:pt x="696" y="4922"/>
                      </a:lnTo>
                      <a:lnTo>
                        <a:pt x="619" y="4664"/>
                      </a:lnTo>
                      <a:lnTo>
                        <a:pt x="541" y="4432"/>
                      </a:lnTo>
                      <a:lnTo>
                        <a:pt x="490" y="4175"/>
                      </a:lnTo>
                      <a:lnTo>
                        <a:pt x="464" y="3891"/>
                      </a:lnTo>
                      <a:close/>
                      <a:moveTo>
                        <a:pt x="6905" y="3891"/>
                      </a:moveTo>
                      <a:lnTo>
                        <a:pt x="6879" y="4175"/>
                      </a:lnTo>
                      <a:lnTo>
                        <a:pt x="6828" y="4432"/>
                      </a:lnTo>
                      <a:lnTo>
                        <a:pt x="6751" y="4664"/>
                      </a:lnTo>
                      <a:lnTo>
                        <a:pt x="6648" y="4922"/>
                      </a:lnTo>
                      <a:lnTo>
                        <a:pt x="6544" y="5154"/>
                      </a:lnTo>
                      <a:lnTo>
                        <a:pt x="6416" y="5386"/>
                      </a:lnTo>
                      <a:lnTo>
                        <a:pt x="6287" y="5592"/>
                      </a:lnTo>
                      <a:lnTo>
                        <a:pt x="6107" y="5798"/>
                      </a:lnTo>
                      <a:lnTo>
                        <a:pt x="5720" y="5411"/>
                      </a:lnTo>
                      <a:lnTo>
                        <a:pt x="5849" y="5257"/>
                      </a:lnTo>
                      <a:lnTo>
                        <a:pt x="5978" y="5076"/>
                      </a:lnTo>
                      <a:lnTo>
                        <a:pt x="6081" y="4896"/>
                      </a:lnTo>
                      <a:lnTo>
                        <a:pt x="6158" y="4716"/>
                      </a:lnTo>
                      <a:lnTo>
                        <a:pt x="6235" y="4510"/>
                      </a:lnTo>
                      <a:lnTo>
                        <a:pt x="6287" y="4303"/>
                      </a:lnTo>
                      <a:lnTo>
                        <a:pt x="6338" y="4097"/>
                      </a:lnTo>
                      <a:lnTo>
                        <a:pt x="6364" y="3891"/>
                      </a:lnTo>
                      <a:close/>
                      <a:moveTo>
                        <a:pt x="3917" y="1444"/>
                      </a:moveTo>
                      <a:lnTo>
                        <a:pt x="4123" y="1469"/>
                      </a:lnTo>
                      <a:lnTo>
                        <a:pt x="4355" y="1521"/>
                      </a:lnTo>
                      <a:lnTo>
                        <a:pt x="4561" y="1598"/>
                      </a:lnTo>
                      <a:lnTo>
                        <a:pt x="4741" y="1701"/>
                      </a:lnTo>
                      <a:lnTo>
                        <a:pt x="4921" y="1804"/>
                      </a:lnTo>
                      <a:lnTo>
                        <a:pt x="5102" y="1933"/>
                      </a:lnTo>
                      <a:lnTo>
                        <a:pt x="5256" y="2088"/>
                      </a:lnTo>
                      <a:lnTo>
                        <a:pt x="5411" y="2242"/>
                      </a:lnTo>
                      <a:lnTo>
                        <a:pt x="5540" y="2423"/>
                      </a:lnTo>
                      <a:lnTo>
                        <a:pt x="5643" y="2603"/>
                      </a:lnTo>
                      <a:lnTo>
                        <a:pt x="5746" y="2809"/>
                      </a:lnTo>
                      <a:lnTo>
                        <a:pt x="5823" y="3015"/>
                      </a:lnTo>
                      <a:lnTo>
                        <a:pt x="5875" y="3221"/>
                      </a:lnTo>
                      <a:lnTo>
                        <a:pt x="5900" y="3453"/>
                      </a:lnTo>
                      <a:lnTo>
                        <a:pt x="5926" y="3659"/>
                      </a:lnTo>
                      <a:lnTo>
                        <a:pt x="5900" y="3891"/>
                      </a:lnTo>
                      <a:lnTo>
                        <a:pt x="5875" y="4123"/>
                      </a:lnTo>
                      <a:lnTo>
                        <a:pt x="5823" y="4329"/>
                      </a:lnTo>
                      <a:lnTo>
                        <a:pt x="5746" y="4535"/>
                      </a:lnTo>
                      <a:lnTo>
                        <a:pt x="5643" y="4741"/>
                      </a:lnTo>
                      <a:lnTo>
                        <a:pt x="5540" y="4922"/>
                      </a:lnTo>
                      <a:lnTo>
                        <a:pt x="5411" y="5102"/>
                      </a:lnTo>
                      <a:lnTo>
                        <a:pt x="5256" y="5257"/>
                      </a:lnTo>
                      <a:lnTo>
                        <a:pt x="5102" y="5411"/>
                      </a:lnTo>
                      <a:lnTo>
                        <a:pt x="4921" y="5540"/>
                      </a:lnTo>
                      <a:lnTo>
                        <a:pt x="4741" y="5643"/>
                      </a:lnTo>
                      <a:lnTo>
                        <a:pt x="4561" y="5746"/>
                      </a:lnTo>
                      <a:lnTo>
                        <a:pt x="4355" y="5824"/>
                      </a:lnTo>
                      <a:lnTo>
                        <a:pt x="4123" y="5875"/>
                      </a:lnTo>
                      <a:lnTo>
                        <a:pt x="3917" y="5901"/>
                      </a:lnTo>
                      <a:lnTo>
                        <a:pt x="3453" y="5901"/>
                      </a:lnTo>
                      <a:lnTo>
                        <a:pt x="3221" y="5875"/>
                      </a:lnTo>
                      <a:lnTo>
                        <a:pt x="3015" y="5824"/>
                      </a:lnTo>
                      <a:lnTo>
                        <a:pt x="2809" y="5746"/>
                      </a:lnTo>
                      <a:lnTo>
                        <a:pt x="2603" y="5643"/>
                      </a:lnTo>
                      <a:lnTo>
                        <a:pt x="2422" y="5540"/>
                      </a:lnTo>
                      <a:lnTo>
                        <a:pt x="2268" y="5411"/>
                      </a:lnTo>
                      <a:lnTo>
                        <a:pt x="2087" y="5257"/>
                      </a:lnTo>
                      <a:lnTo>
                        <a:pt x="1958" y="5102"/>
                      </a:lnTo>
                      <a:lnTo>
                        <a:pt x="1830" y="4922"/>
                      </a:lnTo>
                      <a:lnTo>
                        <a:pt x="1701" y="4741"/>
                      </a:lnTo>
                      <a:lnTo>
                        <a:pt x="1624" y="4535"/>
                      </a:lnTo>
                      <a:lnTo>
                        <a:pt x="1546" y="4329"/>
                      </a:lnTo>
                      <a:lnTo>
                        <a:pt x="1495" y="4123"/>
                      </a:lnTo>
                      <a:lnTo>
                        <a:pt x="1443" y="3891"/>
                      </a:lnTo>
                      <a:lnTo>
                        <a:pt x="1443" y="3659"/>
                      </a:lnTo>
                      <a:lnTo>
                        <a:pt x="1443" y="3453"/>
                      </a:lnTo>
                      <a:lnTo>
                        <a:pt x="1495" y="3221"/>
                      </a:lnTo>
                      <a:lnTo>
                        <a:pt x="1546" y="3015"/>
                      </a:lnTo>
                      <a:lnTo>
                        <a:pt x="1624" y="2809"/>
                      </a:lnTo>
                      <a:lnTo>
                        <a:pt x="1701" y="2603"/>
                      </a:lnTo>
                      <a:lnTo>
                        <a:pt x="1830" y="2423"/>
                      </a:lnTo>
                      <a:lnTo>
                        <a:pt x="1958" y="2242"/>
                      </a:lnTo>
                      <a:lnTo>
                        <a:pt x="2087" y="2088"/>
                      </a:lnTo>
                      <a:lnTo>
                        <a:pt x="2268" y="1933"/>
                      </a:lnTo>
                      <a:lnTo>
                        <a:pt x="2422" y="1804"/>
                      </a:lnTo>
                      <a:lnTo>
                        <a:pt x="2603" y="1701"/>
                      </a:lnTo>
                      <a:lnTo>
                        <a:pt x="2809" y="1598"/>
                      </a:lnTo>
                      <a:lnTo>
                        <a:pt x="3015" y="1521"/>
                      </a:lnTo>
                      <a:lnTo>
                        <a:pt x="3221" y="1469"/>
                      </a:lnTo>
                      <a:lnTo>
                        <a:pt x="3453" y="1444"/>
                      </a:lnTo>
                      <a:close/>
                      <a:moveTo>
                        <a:pt x="1958" y="5720"/>
                      </a:moveTo>
                      <a:lnTo>
                        <a:pt x="2113" y="5849"/>
                      </a:lnTo>
                      <a:lnTo>
                        <a:pt x="2268" y="5952"/>
                      </a:lnTo>
                      <a:lnTo>
                        <a:pt x="2448" y="6055"/>
                      </a:lnTo>
                      <a:lnTo>
                        <a:pt x="2654" y="6158"/>
                      </a:lnTo>
                      <a:lnTo>
                        <a:pt x="2834" y="6236"/>
                      </a:lnTo>
                      <a:lnTo>
                        <a:pt x="3041" y="6287"/>
                      </a:lnTo>
                      <a:lnTo>
                        <a:pt x="3247" y="6313"/>
                      </a:lnTo>
                      <a:lnTo>
                        <a:pt x="3453" y="6339"/>
                      </a:lnTo>
                      <a:lnTo>
                        <a:pt x="3453" y="6880"/>
                      </a:lnTo>
                      <a:lnTo>
                        <a:pt x="3195" y="6854"/>
                      </a:lnTo>
                      <a:lnTo>
                        <a:pt x="2938" y="6803"/>
                      </a:lnTo>
                      <a:lnTo>
                        <a:pt x="2680" y="6751"/>
                      </a:lnTo>
                      <a:lnTo>
                        <a:pt x="2422" y="6648"/>
                      </a:lnTo>
                      <a:lnTo>
                        <a:pt x="2190" y="6545"/>
                      </a:lnTo>
                      <a:lnTo>
                        <a:pt x="1984" y="6416"/>
                      </a:lnTo>
                      <a:lnTo>
                        <a:pt x="1752" y="6262"/>
                      </a:lnTo>
                      <a:lnTo>
                        <a:pt x="1572" y="6107"/>
                      </a:lnTo>
                      <a:lnTo>
                        <a:pt x="1958" y="5720"/>
                      </a:lnTo>
                      <a:close/>
                      <a:moveTo>
                        <a:pt x="5411" y="5720"/>
                      </a:moveTo>
                      <a:lnTo>
                        <a:pt x="5797" y="6107"/>
                      </a:lnTo>
                      <a:lnTo>
                        <a:pt x="5591" y="6262"/>
                      </a:lnTo>
                      <a:lnTo>
                        <a:pt x="5385" y="6416"/>
                      </a:lnTo>
                      <a:lnTo>
                        <a:pt x="5153" y="6545"/>
                      </a:lnTo>
                      <a:lnTo>
                        <a:pt x="4921" y="6648"/>
                      </a:lnTo>
                      <a:lnTo>
                        <a:pt x="4689" y="6751"/>
                      </a:lnTo>
                      <a:lnTo>
                        <a:pt x="4432" y="6803"/>
                      </a:lnTo>
                      <a:lnTo>
                        <a:pt x="4174" y="6854"/>
                      </a:lnTo>
                      <a:lnTo>
                        <a:pt x="3917" y="6880"/>
                      </a:lnTo>
                      <a:lnTo>
                        <a:pt x="3917" y="6339"/>
                      </a:lnTo>
                      <a:lnTo>
                        <a:pt x="4123" y="6313"/>
                      </a:lnTo>
                      <a:lnTo>
                        <a:pt x="4329" y="6287"/>
                      </a:lnTo>
                      <a:lnTo>
                        <a:pt x="4535" y="6236"/>
                      </a:lnTo>
                      <a:lnTo>
                        <a:pt x="4715" y="6158"/>
                      </a:lnTo>
                      <a:lnTo>
                        <a:pt x="4896" y="6055"/>
                      </a:lnTo>
                      <a:lnTo>
                        <a:pt x="5076" y="5952"/>
                      </a:lnTo>
                      <a:lnTo>
                        <a:pt x="5256" y="5849"/>
                      </a:lnTo>
                      <a:lnTo>
                        <a:pt x="5411" y="5720"/>
                      </a:lnTo>
                      <a:close/>
                      <a:moveTo>
                        <a:pt x="2216" y="8323"/>
                      </a:moveTo>
                      <a:lnTo>
                        <a:pt x="2345" y="8348"/>
                      </a:lnTo>
                      <a:lnTo>
                        <a:pt x="2500" y="8400"/>
                      </a:lnTo>
                      <a:lnTo>
                        <a:pt x="2628" y="8451"/>
                      </a:lnTo>
                      <a:lnTo>
                        <a:pt x="2731" y="8555"/>
                      </a:lnTo>
                      <a:lnTo>
                        <a:pt x="2834" y="8658"/>
                      </a:lnTo>
                      <a:lnTo>
                        <a:pt x="2912" y="8786"/>
                      </a:lnTo>
                      <a:lnTo>
                        <a:pt x="2963" y="8941"/>
                      </a:lnTo>
                      <a:lnTo>
                        <a:pt x="2963" y="9096"/>
                      </a:lnTo>
                      <a:lnTo>
                        <a:pt x="2963" y="9353"/>
                      </a:lnTo>
                      <a:lnTo>
                        <a:pt x="1057" y="9353"/>
                      </a:lnTo>
                      <a:lnTo>
                        <a:pt x="928" y="9302"/>
                      </a:lnTo>
                      <a:lnTo>
                        <a:pt x="799" y="9224"/>
                      </a:lnTo>
                      <a:lnTo>
                        <a:pt x="670" y="9147"/>
                      </a:lnTo>
                      <a:lnTo>
                        <a:pt x="593" y="9018"/>
                      </a:lnTo>
                      <a:lnTo>
                        <a:pt x="516" y="8889"/>
                      </a:lnTo>
                      <a:lnTo>
                        <a:pt x="464" y="8761"/>
                      </a:lnTo>
                      <a:lnTo>
                        <a:pt x="464" y="8606"/>
                      </a:lnTo>
                      <a:lnTo>
                        <a:pt x="464" y="8348"/>
                      </a:lnTo>
                      <a:lnTo>
                        <a:pt x="490" y="8323"/>
                      </a:lnTo>
                      <a:close/>
                      <a:moveTo>
                        <a:pt x="6879" y="8323"/>
                      </a:moveTo>
                      <a:lnTo>
                        <a:pt x="6905" y="8348"/>
                      </a:lnTo>
                      <a:lnTo>
                        <a:pt x="6905" y="8606"/>
                      </a:lnTo>
                      <a:lnTo>
                        <a:pt x="6905" y="8761"/>
                      </a:lnTo>
                      <a:lnTo>
                        <a:pt x="6854" y="8889"/>
                      </a:lnTo>
                      <a:lnTo>
                        <a:pt x="6776" y="9018"/>
                      </a:lnTo>
                      <a:lnTo>
                        <a:pt x="6673" y="9147"/>
                      </a:lnTo>
                      <a:lnTo>
                        <a:pt x="6570" y="9224"/>
                      </a:lnTo>
                      <a:lnTo>
                        <a:pt x="6441" y="9302"/>
                      </a:lnTo>
                      <a:lnTo>
                        <a:pt x="6287" y="9353"/>
                      </a:lnTo>
                      <a:lnTo>
                        <a:pt x="4406" y="9353"/>
                      </a:lnTo>
                      <a:lnTo>
                        <a:pt x="4406" y="9096"/>
                      </a:lnTo>
                      <a:lnTo>
                        <a:pt x="4406" y="8941"/>
                      </a:lnTo>
                      <a:lnTo>
                        <a:pt x="4458" y="8786"/>
                      </a:lnTo>
                      <a:lnTo>
                        <a:pt x="4535" y="8658"/>
                      </a:lnTo>
                      <a:lnTo>
                        <a:pt x="4612" y="8555"/>
                      </a:lnTo>
                      <a:lnTo>
                        <a:pt x="4741" y="8451"/>
                      </a:lnTo>
                      <a:lnTo>
                        <a:pt x="4870" y="8400"/>
                      </a:lnTo>
                      <a:lnTo>
                        <a:pt x="4999" y="8348"/>
                      </a:lnTo>
                      <a:lnTo>
                        <a:pt x="5153" y="8323"/>
                      </a:lnTo>
                      <a:close/>
                      <a:moveTo>
                        <a:pt x="3942" y="7344"/>
                      </a:moveTo>
                      <a:lnTo>
                        <a:pt x="3942" y="9843"/>
                      </a:lnTo>
                      <a:lnTo>
                        <a:pt x="3401" y="9843"/>
                      </a:lnTo>
                      <a:lnTo>
                        <a:pt x="3401" y="7344"/>
                      </a:lnTo>
                      <a:close/>
                      <a:moveTo>
                        <a:pt x="3942" y="10306"/>
                      </a:moveTo>
                      <a:lnTo>
                        <a:pt x="3942" y="10848"/>
                      </a:lnTo>
                      <a:lnTo>
                        <a:pt x="3401" y="10848"/>
                      </a:lnTo>
                      <a:lnTo>
                        <a:pt x="3401" y="10306"/>
                      </a:lnTo>
                      <a:close/>
                      <a:moveTo>
                        <a:pt x="5900" y="12265"/>
                      </a:moveTo>
                      <a:lnTo>
                        <a:pt x="5797" y="13785"/>
                      </a:lnTo>
                      <a:lnTo>
                        <a:pt x="1572" y="13785"/>
                      </a:lnTo>
                      <a:lnTo>
                        <a:pt x="1469" y="12265"/>
                      </a:lnTo>
                      <a:close/>
                      <a:moveTo>
                        <a:pt x="5746" y="14248"/>
                      </a:moveTo>
                      <a:lnTo>
                        <a:pt x="5746" y="14532"/>
                      </a:lnTo>
                      <a:lnTo>
                        <a:pt x="5694" y="14635"/>
                      </a:lnTo>
                      <a:lnTo>
                        <a:pt x="5643" y="14712"/>
                      </a:lnTo>
                      <a:lnTo>
                        <a:pt x="5565" y="14764"/>
                      </a:lnTo>
                      <a:lnTo>
                        <a:pt x="5462" y="14789"/>
                      </a:lnTo>
                      <a:lnTo>
                        <a:pt x="1907" y="14789"/>
                      </a:lnTo>
                      <a:lnTo>
                        <a:pt x="1804" y="14764"/>
                      </a:lnTo>
                      <a:lnTo>
                        <a:pt x="1727" y="14712"/>
                      </a:lnTo>
                      <a:lnTo>
                        <a:pt x="1649" y="14635"/>
                      </a:lnTo>
                      <a:lnTo>
                        <a:pt x="1624" y="14532"/>
                      </a:lnTo>
                      <a:lnTo>
                        <a:pt x="1598" y="14248"/>
                      </a:lnTo>
                      <a:close/>
                      <a:moveTo>
                        <a:pt x="3376" y="1"/>
                      </a:moveTo>
                      <a:lnTo>
                        <a:pt x="3066" y="52"/>
                      </a:lnTo>
                      <a:lnTo>
                        <a:pt x="2757" y="130"/>
                      </a:lnTo>
                      <a:lnTo>
                        <a:pt x="2448" y="207"/>
                      </a:lnTo>
                      <a:lnTo>
                        <a:pt x="2371" y="259"/>
                      </a:lnTo>
                      <a:lnTo>
                        <a:pt x="2319" y="310"/>
                      </a:lnTo>
                      <a:lnTo>
                        <a:pt x="2319" y="413"/>
                      </a:lnTo>
                      <a:lnTo>
                        <a:pt x="2319" y="490"/>
                      </a:lnTo>
                      <a:lnTo>
                        <a:pt x="2371" y="568"/>
                      </a:lnTo>
                      <a:lnTo>
                        <a:pt x="2448" y="619"/>
                      </a:lnTo>
                      <a:lnTo>
                        <a:pt x="2525" y="645"/>
                      </a:lnTo>
                      <a:lnTo>
                        <a:pt x="2603" y="619"/>
                      </a:lnTo>
                      <a:lnTo>
                        <a:pt x="3015" y="516"/>
                      </a:lnTo>
                      <a:lnTo>
                        <a:pt x="3453" y="465"/>
                      </a:lnTo>
                      <a:lnTo>
                        <a:pt x="3453" y="1006"/>
                      </a:lnTo>
                      <a:lnTo>
                        <a:pt x="3247" y="1031"/>
                      </a:lnTo>
                      <a:lnTo>
                        <a:pt x="3041" y="1057"/>
                      </a:lnTo>
                      <a:lnTo>
                        <a:pt x="2834" y="1109"/>
                      </a:lnTo>
                      <a:lnTo>
                        <a:pt x="2654" y="1186"/>
                      </a:lnTo>
                      <a:lnTo>
                        <a:pt x="2448" y="1289"/>
                      </a:lnTo>
                      <a:lnTo>
                        <a:pt x="2268" y="1392"/>
                      </a:lnTo>
                      <a:lnTo>
                        <a:pt x="2113" y="1495"/>
                      </a:lnTo>
                      <a:lnTo>
                        <a:pt x="1958" y="1624"/>
                      </a:lnTo>
                      <a:lnTo>
                        <a:pt x="1572" y="1238"/>
                      </a:lnTo>
                      <a:lnTo>
                        <a:pt x="1855" y="1006"/>
                      </a:lnTo>
                      <a:lnTo>
                        <a:pt x="1907" y="954"/>
                      </a:lnTo>
                      <a:lnTo>
                        <a:pt x="1933" y="877"/>
                      </a:lnTo>
                      <a:lnTo>
                        <a:pt x="1933" y="774"/>
                      </a:lnTo>
                      <a:lnTo>
                        <a:pt x="1907" y="696"/>
                      </a:lnTo>
                      <a:lnTo>
                        <a:pt x="1855" y="645"/>
                      </a:lnTo>
                      <a:lnTo>
                        <a:pt x="1752" y="619"/>
                      </a:lnTo>
                      <a:lnTo>
                        <a:pt x="1675" y="619"/>
                      </a:lnTo>
                      <a:lnTo>
                        <a:pt x="1598" y="645"/>
                      </a:lnTo>
                      <a:lnTo>
                        <a:pt x="1237" y="928"/>
                      </a:lnTo>
                      <a:lnTo>
                        <a:pt x="928" y="1238"/>
                      </a:lnTo>
                      <a:lnTo>
                        <a:pt x="670" y="1598"/>
                      </a:lnTo>
                      <a:lnTo>
                        <a:pt x="438" y="1959"/>
                      </a:lnTo>
                      <a:lnTo>
                        <a:pt x="258" y="2371"/>
                      </a:lnTo>
                      <a:lnTo>
                        <a:pt x="129" y="2783"/>
                      </a:lnTo>
                      <a:lnTo>
                        <a:pt x="26" y="3221"/>
                      </a:lnTo>
                      <a:lnTo>
                        <a:pt x="0" y="3659"/>
                      </a:lnTo>
                      <a:lnTo>
                        <a:pt x="26" y="3994"/>
                      </a:lnTo>
                      <a:lnTo>
                        <a:pt x="78" y="4329"/>
                      </a:lnTo>
                      <a:lnTo>
                        <a:pt x="129" y="4638"/>
                      </a:lnTo>
                      <a:lnTo>
                        <a:pt x="232" y="4948"/>
                      </a:lnTo>
                      <a:lnTo>
                        <a:pt x="361" y="5231"/>
                      </a:lnTo>
                      <a:lnTo>
                        <a:pt x="490" y="5514"/>
                      </a:lnTo>
                      <a:lnTo>
                        <a:pt x="670" y="5772"/>
                      </a:lnTo>
                      <a:lnTo>
                        <a:pt x="851" y="6004"/>
                      </a:lnTo>
                      <a:lnTo>
                        <a:pt x="1057" y="6236"/>
                      </a:lnTo>
                      <a:lnTo>
                        <a:pt x="1289" y="6468"/>
                      </a:lnTo>
                      <a:lnTo>
                        <a:pt x="1546" y="6648"/>
                      </a:lnTo>
                      <a:lnTo>
                        <a:pt x="1804" y="6828"/>
                      </a:lnTo>
                      <a:lnTo>
                        <a:pt x="2062" y="6983"/>
                      </a:lnTo>
                      <a:lnTo>
                        <a:pt x="2345" y="7086"/>
                      </a:lnTo>
                      <a:lnTo>
                        <a:pt x="2654" y="7189"/>
                      </a:lnTo>
                      <a:lnTo>
                        <a:pt x="2963" y="7266"/>
                      </a:lnTo>
                      <a:lnTo>
                        <a:pt x="2963" y="8168"/>
                      </a:lnTo>
                      <a:lnTo>
                        <a:pt x="2809" y="8039"/>
                      </a:lnTo>
                      <a:lnTo>
                        <a:pt x="2603" y="7962"/>
                      </a:lnTo>
                      <a:lnTo>
                        <a:pt x="2422" y="7910"/>
                      </a:lnTo>
                      <a:lnTo>
                        <a:pt x="2216" y="7885"/>
                      </a:lnTo>
                      <a:lnTo>
                        <a:pt x="387" y="7885"/>
                      </a:lnTo>
                      <a:lnTo>
                        <a:pt x="284" y="7910"/>
                      </a:lnTo>
                      <a:lnTo>
                        <a:pt x="207" y="7962"/>
                      </a:lnTo>
                      <a:lnTo>
                        <a:pt x="155" y="8013"/>
                      </a:lnTo>
                      <a:lnTo>
                        <a:pt x="78" y="8091"/>
                      </a:lnTo>
                      <a:lnTo>
                        <a:pt x="52" y="8168"/>
                      </a:lnTo>
                      <a:lnTo>
                        <a:pt x="26" y="8271"/>
                      </a:lnTo>
                      <a:lnTo>
                        <a:pt x="0" y="8348"/>
                      </a:lnTo>
                      <a:lnTo>
                        <a:pt x="0" y="8606"/>
                      </a:lnTo>
                      <a:lnTo>
                        <a:pt x="26" y="8838"/>
                      </a:lnTo>
                      <a:lnTo>
                        <a:pt x="103" y="9070"/>
                      </a:lnTo>
                      <a:lnTo>
                        <a:pt x="207" y="9276"/>
                      </a:lnTo>
                      <a:lnTo>
                        <a:pt x="361" y="9456"/>
                      </a:lnTo>
                      <a:lnTo>
                        <a:pt x="541" y="9611"/>
                      </a:lnTo>
                      <a:lnTo>
                        <a:pt x="748" y="9714"/>
                      </a:lnTo>
                      <a:lnTo>
                        <a:pt x="979" y="9791"/>
                      </a:lnTo>
                      <a:lnTo>
                        <a:pt x="1211" y="9817"/>
                      </a:lnTo>
                      <a:lnTo>
                        <a:pt x="2963" y="9817"/>
                      </a:lnTo>
                      <a:lnTo>
                        <a:pt x="2963" y="10848"/>
                      </a:lnTo>
                      <a:lnTo>
                        <a:pt x="2422" y="10848"/>
                      </a:lnTo>
                      <a:lnTo>
                        <a:pt x="2371" y="10899"/>
                      </a:lnTo>
                      <a:lnTo>
                        <a:pt x="2319" y="10976"/>
                      </a:lnTo>
                      <a:lnTo>
                        <a:pt x="2293" y="11054"/>
                      </a:lnTo>
                      <a:lnTo>
                        <a:pt x="2319" y="11157"/>
                      </a:lnTo>
                      <a:lnTo>
                        <a:pt x="2371" y="11234"/>
                      </a:lnTo>
                      <a:lnTo>
                        <a:pt x="2422" y="11260"/>
                      </a:lnTo>
                      <a:lnTo>
                        <a:pt x="2525" y="11286"/>
                      </a:lnTo>
                      <a:lnTo>
                        <a:pt x="6390" y="11286"/>
                      </a:lnTo>
                      <a:lnTo>
                        <a:pt x="6416" y="11311"/>
                      </a:lnTo>
                      <a:lnTo>
                        <a:pt x="6416" y="11801"/>
                      </a:lnTo>
                      <a:lnTo>
                        <a:pt x="6390" y="11827"/>
                      </a:lnTo>
                      <a:lnTo>
                        <a:pt x="954" y="11827"/>
                      </a:lnTo>
                      <a:lnTo>
                        <a:pt x="954" y="11801"/>
                      </a:lnTo>
                      <a:lnTo>
                        <a:pt x="954" y="11311"/>
                      </a:lnTo>
                      <a:lnTo>
                        <a:pt x="954" y="11286"/>
                      </a:lnTo>
                      <a:lnTo>
                        <a:pt x="1624" y="11286"/>
                      </a:lnTo>
                      <a:lnTo>
                        <a:pt x="1701" y="11260"/>
                      </a:lnTo>
                      <a:lnTo>
                        <a:pt x="1778" y="11234"/>
                      </a:lnTo>
                      <a:lnTo>
                        <a:pt x="1830" y="11157"/>
                      </a:lnTo>
                      <a:lnTo>
                        <a:pt x="1855" y="11054"/>
                      </a:lnTo>
                      <a:lnTo>
                        <a:pt x="1830" y="10976"/>
                      </a:lnTo>
                      <a:lnTo>
                        <a:pt x="1778" y="10899"/>
                      </a:lnTo>
                      <a:lnTo>
                        <a:pt x="1701" y="10848"/>
                      </a:lnTo>
                      <a:lnTo>
                        <a:pt x="876" y="10848"/>
                      </a:lnTo>
                      <a:lnTo>
                        <a:pt x="773" y="10873"/>
                      </a:lnTo>
                      <a:lnTo>
                        <a:pt x="696" y="10925"/>
                      </a:lnTo>
                      <a:lnTo>
                        <a:pt x="645" y="10976"/>
                      </a:lnTo>
                      <a:lnTo>
                        <a:pt x="593" y="11054"/>
                      </a:lnTo>
                      <a:lnTo>
                        <a:pt x="541" y="11131"/>
                      </a:lnTo>
                      <a:lnTo>
                        <a:pt x="516" y="11208"/>
                      </a:lnTo>
                      <a:lnTo>
                        <a:pt x="490" y="11311"/>
                      </a:lnTo>
                      <a:lnTo>
                        <a:pt x="490" y="11801"/>
                      </a:lnTo>
                      <a:lnTo>
                        <a:pt x="516" y="11904"/>
                      </a:lnTo>
                      <a:lnTo>
                        <a:pt x="541" y="11981"/>
                      </a:lnTo>
                      <a:lnTo>
                        <a:pt x="593" y="12058"/>
                      </a:lnTo>
                      <a:lnTo>
                        <a:pt x="645" y="12136"/>
                      </a:lnTo>
                      <a:lnTo>
                        <a:pt x="696" y="12187"/>
                      </a:lnTo>
                      <a:lnTo>
                        <a:pt x="773" y="12239"/>
                      </a:lnTo>
                      <a:lnTo>
                        <a:pt x="876" y="12265"/>
                      </a:lnTo>
                      <a:lnTo>
                        <a:pt x="1005" y="12265"/>
                      </a:lnTo>
                      <a:lnTo>
                        <a:pt x="1186" y="14558"/>
                      </a:lnTo>
                      <a:lnTo>
                        <a:pt x="1211" y="14712"/>
                      </a:lnTo>
                      <a:lnTo>
                        <a:pt x="1263" y="14815"/>
                      </a:lnTo>
                      <a:lnTo>
                        <a:pt x="1314" y="14944"/>
                      </a:lnTo>
                      <a:lnTo>
                        <a:pt x="1417" y="15047"/>
                      </a:lnTo>
                      <a:lnTo>
                        <a:pt x="1520" y="15124"/>
                      </a:lnTo>
                      <a:lnTo>
                        <a:pt x="1624" y="15176"/>
                      </a:lnTo>
                      <a:lnTo>
                        <a:pt x="1752" y="15227"/>
                      </a:lnTo>
                      <a:lnTo>
                        <a:pt x="5591" y="15227"/>
                      </a:lnTo>
                      <a:lnTo>
                        <a:pt x="5720" y="15176"/>
                      </a:lnTo>
                      <a:lnTo>
                        <a:pt x="5849" y="15124"/>
                      </a:lnTo>
                      <a:lnTo>
                        <a:pt x="5952" y="15047"/>
                      </a:lnTo>
                      <a:lnTo>
                        <a:pt x="6029" y="14944"/>
                      </a:lnTo>
                      <a:lnTo>
                        <a:pt x="6107" y="14815"/>
                      </a:lnTo>
                      <a:lnTo>
                        <a:pt x="6158" y="14712"/>
                      </a:lnTo>
                      <a:lnTo>
                        <a:pt x="6184" y="14558"/>
                      </a:lnTo>
                      <a:lnTo>
                        <a:pt x="6364" y="12265"/>
                      </a:lnTo>
                      <a:lnTo>
                        <a:pt x="6493" y="12265"/>
                      </a:lnTo>
                      <a:lnTo>
                        <a:pt x="6570" y="12239"/>
                      </a:lnTo>
                      <a:lnTo>
                        <a:pt x="6648" y="12187"/>
                      </a:lnTo>
                      <a:lnTo>
                        <a:pt x="6725" y="12136"/>
                      </a:lnTo>
                      <a:lnTo>
                        <a:pt x="6776" y="12058"/>
                      </a:lnTo>
                      <a:lnTo>
                        <a:pt x="6828" y="11981"/>
                      </a:lnTo>
                      <a:lnTo>
                        <a:pt x="6854" y="11904"/>
                      </a:lnTo>
                      <a:lnTo>
                        <a:pt x="6854" y="11801"/>
                      </a:lnTo>
                      <a:lnTo>
                        <a:pt x="6854" y="11311"/>
                      </a:lnTo>
                      <a:lnTo>
                        <a:pt x="6854" y="11208"/>
                      </a:lnTo>
                      <a:lnTo>
                        <a:pt x="6828" y="11131"/>
                      </a:lnTo>
                      <a:lnTo>
                        <a:pt x="6776" y="11054"/>
                      </a:lnTo>
                      <a:lnTo>
                        <a:pt x="6725" y="10976"/>
                      </a:lnTo>
                      <a:lnTo>
                        <a:pt x="6648" y="10925"/>
                      </a:lnTo>
                      <a:lnTo>
                        <a:pt x="6570" y="10873"/>
                      </a:lnTo>
                      <a:lnTo>
                        <a:pt x="6493" y="10848"/>
                      </a:lnTo>
                      <a:lnTo>
                        <a:pt x="4406" y="10848"/>
                      </a:lnTo>
                      <a:lnTo>
                        <a:pt x="4406" y="9817"/>
                      </a:lnTo>
                      <a:lnTo>
                        <a:pt x="6158" y="9817"/>
                      </a:lnTo>
                      <a:lnTo>
                        <a:pt x="6390" y="9791"/>
                      </a:lnTo>
                      <a:lnTo>
                        <a:pt x="6622" y="9714"/>
                      </a:lnTo>
                      <a:lnTo>
                        <a:pt x="6828" y="9611"/>
                      </a:lnTo>
                      <a:lnTo>
                        <a:pt x="7008" y="9456"/>
                      </a:lnTo>
                      <a:lnTo>
                        <a:pt x="7137" y="9276"/>
                      </a:lnTo>
                      <a:lnTo>
                        <a:pt x="7266" y="9070"/>
                      </a:lnTo>
                      <a:lnTo>
                        <a:pt x="7317" y="8838"/>
                      </a:lnTo>
                      <a:lnTo>
                        <a:pt x="7343" y="8606"/>
                      </a:lnTo>
                      <a:lnTo>
                        <a:pt x="7343" y="8348"/>
                      </a:lnTo>
                      <a:lnTo>
                        <a:pt x="7343" y="8271"/>
                      </a:lnTo>
                      <a:lnTo>
                        <a:pt x="7317" y="8168"/>
                      </a:lnTo>
                      <a:lnTo>
                        <a:pt x="7266" y="8091"/>
                      </a:lnTo>
                      <a:lnTo>
                        <a:pt x="7214" y="8013"/>
                      </a:lnTo>
                      <a:lnTo>
                        <a:pt x="7137" y="7962"/>
                      </a:lnTo>
                      <a:lnTo>
                        <a:pt x="7060" y="7910"/>
                      </a:lnTo>
                      <a:lnTo>
                        <a:pt x="6982" y="7885"/>
                      </a:lnTo>
                      <a:lnTo>
                        <a:pt x="5153" y="7885"/>
                      </a:lnTo>
                      <a:lnTo>
                        <a:pt x="4947" y="7910"/>
                      </a:lnTo>
                      <a:lnTo>
                        <a:pt x="4741" y="7962"/>
                      </a:lnTo>
                      <a:lnTo>
                        <a:pt x="4561" y="8039"/>
                      </a:lnTo>
                      <a:lnTo>
                        <a:pt x="4406" y="8168"/>
                      </a:lnTo>
                      <a:lnTo>
                        <a:pt x="4406" y="7266"/>
                      </a:lnTo>
                      <a:lnTo>
                        <a:pt x="4715" y="7189"/>
                      </a:lnTo>
                      <a:lnTo>
                        <a:pt x="4999" y="7086"/>
                      </a:lnTo>
                      <a:lnTo>
                        <a:pt x="5308" y="6983"/>
                      </a:lnTo>
                      <a:lnTo>
                        <a:pt x="5565" y="6828"/>
                      </a:lnTo>
                      <a:lnTo>
                        <a:pt x="5823" y="6648"/>
                      </a:lnTo>
                      <a:lnTo>
                        <a:pt x="6081" y="6468"/>
                      </a:lnTo>
                      <a:lnTo>
                        <a:pt x="6287" y="6236"/>
                      </a:lnTo>
                      <a:lnTo>
                        <a:pt x="6519" y="6004"/>
                      </a:lnTo>
                      <a:lnTo>
                        <a:pt x="6699" y="5772"/>
                      </a:lnTo>
                      <a:lnTo>
                        <a:pt x="6854" y="5514"/>
                      </a:lnTo>
                      <a:lnTo>
                        <a:pt x="7008" y="5231"/>
                      </a:lnTo>
                      <a:lnTo>
                        <a:pt x="7137" y="4948"/>
                      </a:lnTo>
                      <a:lnTo>
                        <a:pt x="7214" y="4638"/>
                      </a:lnTo>
                      <a:lnTo>
                        <a:pt x="7292" y="4329"/>
                      </a:lnTo>
                      <a:lnTo>
                        <a:pt x="7343" y="3994"/>
                      </a:lnTo>
                      <a:lnTo>
                        <a:pt x="7343" y="3659"/>
                      </a:lnTo>
                      <a:lnTo>
                        <a:pt x="7343" y="3299"/>
                      </a:lnTo>
                      <a:lnTo>
                        <a:pt x="7292" y="2938"/>
                      </a:lnTo>
                      <a:lnTo>
                        <a:pt x="7189" y="2577"/>
                      </a:lnTo>
                      <a:lnTo>
                        <a:pt x="7060" y="2242"/>
                      </a:lnTo>
                      <a:lnTo>
                        <a:pt x="6905" y="1933"/>
                      </a:lnTo>
                      <a:lnTo>
                        <a:pt x="6725" y="1624"/>
                      </a:lnTo>
                      <a:lnTo>
                        <a:pt x="6519" y="1341"/>
                      </a:lnTo>
                      <a:lnTo>
                        <a:pt x="6287" y="1083"/>
                      </a:lnTo>
                      <a:lnTo>
                        <a:pt x="6029" y="851"/>
                      </a:lnTo>
                      <a:lnTo>
                        <a:pt x="5746" y="619"/>
                      </a:lnTo>
                      <a:lnTo>
                        <a:pt x="5437" y="439"/>
                      </a:lnTo>
                      <a:lnTo>
                        <a:pt x="5102" y="284"/>
                      </a:lnTo>
                      <a:lnTo>
                        <a:pt x="4767" y="155"/>
                      </a:lnTo>
                      <a:lnTo>
                        <a:pt x="4432" y="78"/>
                      </a:lnTo>
                      <a:lnTo>
                        <a:pt x="4045" y="27"/>
                      </a:lnTo>
                      <a:lnTo>
                        <a:pt x="36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10;p31">
                  <a:extLst>
                    <a:ext uri="{FF2B5EF4-FFF2-40B4-BE49-F238E27FC236}">
                      <a16:creationId xmlns:a16="http://schemas.microsoft.com/office/drawing/2014/main" id="{ACFC0C51-7C45-C285-91C3-5418707D1354}"/>
                    </a:ext>
                  </a:extLst>
                </p:cNvPr>
                <p:cNvSpPr/>
                <p:nvPr/>
              </p:nvSpPr>
              <p:spPr>
                <a:xfrm>
                  <a:off x="1239700" y="1793100"/>
                  <a:ext cx="41250" cy="85700"/>
                </a:xfrm>
                <a:custGeom>
                  <a:avLst/>
                  <a:gdLst/>
                  <a:ahLst/>
                  <a:cxnLst/>
                  <a:rect l="l" t="t" r="r" b="b"/>
                  <a:pathLst>
                    <a:path w="1650" h="3428" extrusionOk="0">
                      <a:moveTo>
                        <a:pt x="825" y="1"/>
                      </a:moveTo>
                      <a:lnTo>
                        <a:pt x="747" y="27"/>
                      </a:lnTo>
                      <a:lnTo>
                        <a:pt x="670" y="78"/>
                      </a:lnTo>
                      <a:lnTo>
                        <a:pt x="619" y="156"/>
                      </a:lnTo>
                      <a:lnTo>
                        <a:pt x="593" y="233"/>
                      </a:lnTo>
                      <a:lnTo>
                        <a:pt x="593" y="336"/>
                      </a:lnTo>
                      <a:lnTo>
                        <a:pt x="464" y="387"/>
                      </a:lnTo>
                      <a:lnTo>
                        <a:pt x="361" y="439"/>
                      </a:lnTo>
                      <a:lnTo>
                        <a:pt x="258" y="542"/>
                      </a:lnTo>
                      <a:lnTo>
                        <a:pt x="181" y="619"/>
                      </a:lnTo>
                      <a:lnTo>
                        <a:pt x="103" y="748"/>
                      </a:lnTo>
                      <a:lnTo>
                        <a:pt x="52" y="851"/>
                      </a:lnTo>
                      <a:lnTo>
                        <a:pt x="26" y="980"/>
                      </a:lnTo>
                      <a:lnTo>
                        <a:pt x="0" y="1135"/>
                      </a:lnTo>
                      <a:lnTo>
                        <a:pt x="26" y="1289"/>
                      </a:lnTo>
                      <a:lnTo>
                        <a:pt x="78" y="1444"/>
                      </a:lnTo>
                      <a:lnTo>
                        <a:pt x="155" y="1573"/>
                      </a:lnTo>
                      <a:lnTo>
                        <a:pt x="258" y="1701"/>
                      </a:lnTo>
                      <a:lnTo>
                        <a:pt x="361" y="1804"/>
                      </a:lnTo>
                      <a:lnTo>
                        <a:pt x="516" y="1882"/>
                      </a:lnTo>
                      <a:lnTo>
                        <a:pt x="670" y="1933"/>
                      </a:lnTo>
                      <a:lnTo>
                        <a:pt x="825" y="1933"/>
                      </a:lnTo>
                      <a:lnTo>
                        <a:pt x="954" y="1959"/>
                      </a:lnTo>
                      <a:lnTo>
                        <a:pt x="1082" y="2036"/>
                      </a:lnTo>
                      <a:lnTo>
                        <a:pt x="1160" y="2165"/>
                      </a:lnTo>
                      <a:lnTo>
                        <a:pt x="1185" y="2294"/>
                      </a:lnTo>
                      <a:lnTo>
                        <a:pt x="1160" y="2449"/>
                      </a:lnTo>
                      <a:lnTo>
                        <a:pt x="1082" y="2577"/>
                      </a:lnTo>
                      <a:lnTo>
                        <a:pt x="954" y="2655"/>
                      </a:lnTo>
                      <a:lnTo>
                        <a:pt x="825" y="2680"/>
                      </a:lnTo>
                      <a:lnTo>
                        <a:pt x="670" y="2655"/>
                      </a:lnTo>
                      <a:lnTo>
                        <a:pt x="567" y="2577"/>
                      </a:lnTo>
                      <a:lnTo>
                        <a:pt x="490" y="2449"/>
                      </a:lnTo>
                      <a:lnTo>
                        <a:pt x="464" y="2294"/>
                      </a:lnTo>
                      <a:lnTo>
                        <a:pt x="438" y="2217"/>
                      </a:lnTo>
                      <a:lnTo>
                        <a:pt x="387" y="2139"/>
                      </a:lnTo>
                      <a:lnTo>
                        <a:pt x="309" y="2088"/>
                      </a:lnTo>
                      <a:lnTo>
                        <a:pt x="155" y="2088"/>
                      </a:lnTo>
                      <a:lnTo>
                        <a:pt x="78" y="2139"/>
                      </a:lnTo>
                      <a:lnTo>
                        <a:pt x="26" y="2217"/>
                      </a:lnTo>
                      <a:lnTo>
                        <a:pt x="0" y="2294"/>
                      </a:lnTo>
                      <a:lnTo>
                        <a:pt x="26" y="2449"/>
                      </a:lnTo>
                      <a:lnTo>
                        <a:pt x="52" y="2577"/>
                      </a:lnTo>
                      <a:lnTo>
                        <a:pt x="103" y="2680"/>
                      </a:lnTo>
                      <a:lnTo>
                        <a:pt x="181" y="2809"/>
                      </a:lnTo>
                      <a:lnTo>
                        <a:pt x="258" y="2887"/>
                      </a:lnTo>
                      <a:lnTo>
                        <a:pt x="361" y="2990"/>
                      </a:lnTo>
                      <a:lnTo>
                        <a:pt x="464" y="3041"/>
                      </a:lnTo>
                      <a:lnTo>
                        <a:pt x="593" y="3093"/>
                      </a:lnTo>
                      <a:lnTo>
                        <a:pt x="593" y="3196"/>
                      </a:lnTo>
                      <a:lnTo>
                        <a:pt x="619" y="3273"/>
                      </a:lnTo>
                      <a:lnTo>
                        <a:pt x="670" y="3350"/>
                      </a:lnTo>
                      <a:lnTo>
                        <a:pt x="747" y="3402"/>
                      </a:lnTo>
                      <a:lnTo>
                        <a:pt x="825" y="3428"/>
                      </a:lnTo>
                      <a:lnTo>
                        <a:pt x="902" y="3402"/>
                      </a:lnTo>
                      <a:lnTo>
                        <a:pt x="979" y="3350"/>
                      </a:lnTo>
                      <a:lnTo>
                        <a:pt x="1031" y="3273"/>
                      </a:lnTo>
                      <a:lnTo>
                        <a:pt x="1057" y="3196"/>
                      </a:lnTo>
                      <a:lnTo>
                        <a:pt x="1057" y="3093"/>
                      </a:lnTo>
                      <a:lnTo>
                        <a:pt x="1160" y="3041"/>
                      </a:lnTo>
                      <a:lnTo>
                        <a:pt x="1288" y="2990"/>
                      </a:lnTo>
                      <a:lnTo>
                        <a:pt x="1391" y="2887"/>
                      </a:lnTo>
                      <a:lnTo>
                        <a:pt x="1469" y="2809"/>
                      </a:lnTo>
                      <a:lnTo>
                        <a:pt x="1546" y="2680"/>
                      </a:lnTo>
                      <a:lnTo>
                        <a:pt x="1598" y="2577"/>
                      </a:lnTo>
                      <a:lnTo>
                        <a:pt x="1623" y="2449"/>
                      </a:lnTo>
                      <a:lnTo>
                        <a:pt x="1649" y="2294"/>
                      </a:lnTo>
                      <a:lnTo>
                        <a:pt x="1623" y="2139"/>
                      </a:lnTo>
                      <a:lnTo>
                        <a:pt x="1572" y="1985"/>
                      </a:lnTo>
                      <a:lnTo>
                        <a:pt x="1495" y="1856"/>
                      </a:lnTo>
                      <a:lnTo>
                        <a:pt x="1391" y="1727"/>
                      </a:lnTo>
                      <a:lnTo>
                        <a:pt x="1288" y="1624"/>
                      </a:lnTo>
                      <a:lnTo>
                        <a:pt x="1134" y="1547"/>
                      </a:lnTo>
                      <a:lnTo>
                        <a:pt x="979" y="1495"/>
                      </a:lnTo>
                      <a:lnTo>
                        <a:pt x="825" y="1495"/>
                      </a:lnTo>
                      <a:lnTo>
                        <a:pt x="670" y="1469"/>
                      </a:lnTo>
                      <a:lnTo>
                        <a:pt x="567" y="1392"/>
                      </a:lnTo>
                      <a:lnTo>
                        <a:pt x="490" y="1263"/>
                      </a:lnTo>
                      <a:lnTo>
                        <a:pt x="464" y="1135"/>
                      </a:lnTo>
                      <a:lnTo>
                        <a:pt x="490" y="980"/>
                      </a:lnTo>
                      <a:lnTo>
                        <a:pt x="567" y="851"/>
                      </a:lnTo>
                      <a:lnTo>
                        <a:pt x="670" y="774"/>
                      </a:lnTo>
                      <a:lnTo>
                        <a:pt x="825" y="748"/>
                      </a:lnTo>
                      <a:lnTo>
                        <a:pt x="954" y="774"/>
                      </a:lnTo>
                      <a:lnTo>
                        <a:pt x="1082" y="851"/>
                      </a:lnTo>
                      <a:lnTo>
                        <a:pt x="1160" y="980"/>
                      </a:lnTo>
                      <a:lnTo>
                        <a:pt x="1185" y="1135"/>
                      </a:lnTo>
                      <a:lnTo>
                        <a:pt x="1211" y="1212"/>
                      </a:lnTo>
                      <a:lnTo>
                        <a:pt x="1263" y="1289"/>
                      </a:lnTo>
                      <a:lnTo>
                        <a:pt x="1314" y="1341"/>
                      </a:lnTo>
                      <a:lnTo>
                        <a:pt x="1495" y="1341"/>
                      </a:lnTo>
                      <a:lnTo>
                        <a:pt x="1572" y="1289"/>
                      </a:lnTo>
                      <a:lnTo>
                        <a:pt x="1623" y="1212"/>
                      </a:lnTo>
                      <a:lnTo>
                        <a:pt x="1649" y="1135"/>
                      </a:lnTo>
                      <a:lnTo>
                        <a:pt x="1623" y="980"/>
                      </a:lnTo>
                      <a:lnTo>
                        <a:pt x="1598" y="851"/>
                      </a:lnTo>
                      <a:lnTo>
                        <a:pt x="1546" y="748"/>
                      </a:lnTo>
                      <a:lnTo>
                        <a:pt x="1469" y="619"/>
                      </a:lnTo>
                      <a:lnTo>
                        <a:pt x="1391" y="542"/>
                      </a:lnTo>
                      <a:lnTo>
                        <a:pt x="1288" y="439"/>
                      </a:lnTo>
                      <a:lnTo>
                        <a:pt x="1160" y="387"/>
                      </a:lnTo>
                      <a:lnTo>
                        <a:pt x="1057" y="336"/>
                      </a:lnTo>
                      <a:lnTo>
                        <a:pt x="1057" y="233"/>
                      </a:lnTo>
                      <a:lnTo>
                        <a:pt x="1031" y="156"/>
                      </a:lnTo>
                      <a:lnTo>
                        <a:pt x="979" y="78"/>
                      </a:lnTo>
                      <a:lnTo>
                        <a:pt x="902" y="27"/>
                      </a:lnTo>
                      <a:lnTo>
                        <a:pt x="8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111;p31">
                <a:extLst>
                  <a:ext uri="{FF2B5EF4-FFF2-40B4-BE49-F238E27FC236}">
                    <a16:creationId xmlns:a16="http://schemas.microsoft.com/office/drawing/2014/main" id="{8B9F1A80-D7C9-5DDF-118A-16473400BE02}"/>
                  </a:ext>
                </a:extLst>
              </p:cNvPr>
              <p:cNvGrpSpPr/>
              <p:nvPr/>
            </p:nvGrpSpPr>
            <p:grpSpPr>
              <a:xfrm>
                <a:off x="4145752" y="3449215"/>
                <a:ext cx="566958" cy="566995"/>
                <a:chOff x="5518525" y="-699025"/>
                <a:chExt cx="380675" cy="380700"/>
              </a:xfrm>
            </p:grpSpPr>
            <p:sp>
              <p:nvSpPr>
                <p:cNvPr id="1118" name="Google Shape;1112;p31">
                  <a:extLst>
                    <a:ext uri="{FF2B5EF4-FFF2-40B4-BE49-F238E27FC236}">
                      <a16:creationId xmlns:a16="http://schemas.microsoft.com/office/drawing/2014/main" id="{BC973C70-4FF5-D3A4-66E8-FA75B724702D}"/>
                    </a:ext>
                  </a:extLst>
                </p:cNvPr>
                <p:cNvSpPr/>
                <p:nvPr/>
              </p:nvSpPr>
              <p:spPr>
                <a:xfrm>
                  <a:off x="5590025" y="-650075"/>
                  <a:ext cx="40600" cy="85700"/>
                </a:xfrm>
                <a:custGeom>
                  <a:avLst/>
                  <a:gdLst/>
                  <a:ahLst/>
                  <a:cxnLst/>
                  <a:rect l="l" t="t" r="r" b="b"/>
                  <a:pathLst>
                    <a:path w="1624" h="3428" extrusionOk="0">
                      <a:moveTo>
                        <a:pt x="799" y="1"/>
                      </a:moveTo>
                      <a:lnTo>
                        <a:pt x="721" y="27"/>
                      </a:lnTo>
                      <a:lnTo>
                        <a:pt x="644" y="78"/>
                      </a:lnTo>
                      <a:lnTo>
                        <a:pt x="593" y="156"/>
                      </a:lnTo>
                      <a:lnTo>
                        <a:pt x="593" y="233"/>
                      </a:lnTo>
                      <a:lnTo>
                        <a:pt x="593" y="336"/>
                      </a:lnTo>
                      <a:lnTo>
                        <a:pt x="464" y="387"/>
                      </a:lnTo>
                      <a:lnTo>
                        <a:pt x="335" y="439"/>
                      </a:lnTo>
                      <a:lnTo>
                        <a:pt x="258" y="542"/>
                      </a:lnTo>
                      <a:lnTo>
                        <a:pt x="155" y="619"/>
                      </a:lnTo>
                      <a:lnTo>
                        <a:pt x="77" y="748"/>
                      </a:lnTo>
                      <a:lnTo>
                        <a:pt x="26" y="851"/>
                      </a:lnTo>
                      <a:lnTo>
                        <a:pt x="0" y="980"/>
                      </a:lnTo>
                      <a:lnTo>
                        <a:pt x="0" y="1135"/>
                      </a:lnTo>
                      <a:lnTo>
                        <a:pt x="0" y="1289"/>
                      </a:lnTo>
                      <a:lnTo>
                        <a:pt x="52" y="1444"/>
                      </a:lnTo>
                      <a:lnTo>
                        <a:pt x="129" y="1573"/>
                      </a:lnTo>
                      <a:lnTo>
                        <a:pt x="232" y="1701"/>
                      </a:lnTo>
                      <a:lnTo>
                        <a:pt x="361" y="1804"/>
                      </a:lnTo>
                      <a:lnTo>
                        <a:pt x="490" y="1882"/>
                      </a:lnTo>
                      <a:lnTo>
                        <a:pt x="644" y="1933"/>
                      </a:lnTo>
                      <a:lnTo>
                        <a:pt x="799" y="1933"/>
                      </a:lnTo>
                      <a:lnTo>
                        <a:pt x="953" y="1959"/>
                      </a:lnTo>
                      <a:lnTo>
                        <a:pt x="1056" y="2036"/>
                      </a:lnTo>
                      <a:lnTo>
                        <a:pt x="1134" y="2165"/>
                      </a:lnTo>
                      <a:lnTo>
                        <a:pt x="1185" y="2294"/>
                      </a:lnTo>
                      <a:lnTo>
                        <a:pt x="1134" y="2449"/>
                      </a:lnTo>
                      <a:lnTo>
                        <a:pt x="1056" y="2577"/>
                      </a:lnTo>
                      <a:lnTo>
                        <a:pt x="953" y="2655"/>
                      </a:lnTo>
                      <a:lnTo>
                        <a:pt x="799" y="2680"/>
                      </a:lnTo>
                      <a:lnTo>
                        <a:pt x="670" y="2655"/>
                      </a:lnTo>
                      <a:lnTo>
                        <a:pt x="541" y="2577"/>
                      </a:lnTo>
                      <a:lnTo>
                        <a:pt x="464" y="2449"/>
                      </a:lnTo>
                      <a:lnTo>
                        <a:pt x="438" y="2294"/>
                      </a:lnTo>
                      <a:lnTo>
                        <a:pt x="412" y="2217"/>
                      </a:lnTo>
                      <a:lnTo>
                        <a:pt x="361" y="2139"/>
                      </a:lnTo>
                      <a:lnTo>
                        <a:pt x="309" y="2088"/>
                      </a:lnTo>
                      <a:lnTo>
                        <a:pt x="129" y="2088"/>
                      </a:lnTo>
                      <a:lnTo>
                        <a:pt x="52" y="2139"/>
                      </a:lnTo>
                      <a:lnTo>
                        <a:pt x="0" y="2217"/>
                      </a:lnTo>
                      <a:lnTo>
                        <a:pt x="0" y="2294"/>
                      </a:lnTo>
                      <a:lnTo>
                        <a:pt x="0" y="2449"/>
                      </a:lnTo>
                      <a:lnTo>
                        <a:pt x="26" y="2577"/>
                      </a:lnTo>
                      <a:lnTo>
                        <a:pt x="77" y="2680"/>
                      </a:lnTo>
                      <a:lnTo>
                        <a:pt x="155" y="2809"/>
                      </a:lnTo>
                      <a:lnTo>
                        <a:pt x="258" y="2887"/>
                      </a:lnTo>
                      <a:lnTo>
                        <a:pt x="335" y="2990"/>
                      </a:lnTo>
                      <a:lnTo>
                        <a:pt x="464" y="3041"/>
                      </a:lnTo>
                      <a:lnTo>
                        <a:pt x="593" y="3093"/>
                      </a:lnTo>
                      <a:lnTo>
                        <a:pt x="593" y="3196"/>
                      </a:lnTo>
                      <a:lnTo>
                        <a:pt x="593" y="3273"/>
                      </a:lnTo>
                      <a:lnTo>
                        <a:pt x="644" y="3350"/>
                      </a:lnTo>
                      <a:lnTo>
                        <a:pt x="721" y="3402"/>
                      </a:lnTo>
                      <a:lnTo>
                        <a:pt x="799" y="3428"/>
                      </a:lnTo>
                      <a:lnTo>
                        <a:pt x="902" y="3402"/>
                      </a:lnTo>
                      <a:lnTo>
                        <a:pt x="953" y="3350"/>
                      </a:lnTo>
                      <a:lnTo>
                        <a:pt x="1005" y="3273"/>
                      </a:lnTo>
                      <a:lnTo>
                        <a:pt x="1031" y="3196"/>
                      </a:lnTo>
                      <a:lnTo>
                        <a:pt x="1031" y="3093"/>
                      </a:lnTo>
                      <a:lnTo>
                        <a:pt x="1159" y="3041"/>
                      </a:lnTo>
                      <a:lnTo>
                        <a:pt x="1262" y="2990"/>
                      </a:lnTo>
                      <a:lnTo>
                        <a:pt x="1366" y="2887"/>
                      </a:lnTo>
                      <a:lnTo>
                        <a:pt x="1443" y="2809"/>
                      </a:lnTo>
                      <a:lnTo>
                        <a:pt x="1520" y="2680"/>
                      </a:lnTo>
                      <a:lnTo>
                        <a:pt x="1572" y="2577"/>
                      </a:lnTo>
                      <a:lnTo>
                        <a:pt x="1597" y="2449"/>
                      </a:lnTo>
                      <a:lnTo>
                        <a:pt x="1623" y="2294"/>
                      </a:lnTo>
                      <a:lnTo>
                        <a:pt x="1597" y="2139"/>
                      </a:lnTo>
                      <a:lnTo>
                        <a:pt x="1546" y="1985"/>
                      </a:lnTo>
                      <a:lnTo>
                        <a:pt x="1469" y="1856"/>
                      </a:lnTo>
                      <a:lnTo>
                        <a:pt x="1391" y="1727"/>
                      </a:lnTo>
                      <a:lnTo>
                        <a:pt x="1262" y="1624"/>
                      </a:lnTo>
                      <a:lnTo>
                        <a:pt x="1134" y="1547"/>
                      </a:lnTo>
                      <a:lnTo>
                        <a:pt x="979" y="1495"/>
                      </a:lnTo>
                      <a:lnTo>
                        <a:pt x="799" y="1495"/>
                      </a:lnTo>
                      <a:lnTo>
                        <a:pt x="670" y="1469"/>
                      </a:lnTo>
                      <a:lnTo>
                        <a:pt x="541" y="1392"/>
                      </a:lnTo>
                      <a:lnTo>
                        <a:pt x="464" y="1263"/>
                      </a:lnTo>
                      <a:lnTo>
                        <a:pt x="438" y="1135"/>
                      </a:lnTo>
                      <a:lnTo>
                        <a:pt x="464" y="980"/>
                      </a:lnTo>
                      <a:lnTo>
                        <a:pt x="541" y="851"/>
                      </a:lnTo>
                      <a:lnTo>
                        <a:pt x="670" y="774"/>
                      </a:lnTo>
                      <a:lnTo>
                        <a:pt x="799" y="748"/>
                      </a:lnTo>
                      <a:lnTo>
                        <a:pt x="953" y="774"/>
                      </a:lnTo>
                      <a:lnTo>
                        <a:pt x="1056" y="851"/>
                      </a:lnTo>
                      <a:lnTo>
                        <a:pt x="1134" y="980"/>
                      </a:lnTo>
                      <a:lnTo>
                        <a:pt x="1185" y="1135"/>
                      </a:lnTo>
                      <a:lnTo>
                        <a:pt x="1185" y="1212"/>
                      </a:lnTo>
                      <a:lnTo>
                        <a:pt x="1237" y="1289"/>
                      </a:lnTo>
                      <a:lnTo>
                        <a:pt x="1314" y="1341"/>
                      </a:lnTo>
                      <a:lnTo>
                        <a:pt x="1494" y="1341"/>
                      </a:lnTo>
                      <a:lnTo>
                        <a:pt x="1546" y="1289"/>
                      </a:lnTo>
                      <a:lnTo>
                        <a:pt x="1597" y="1212"/>
                      </a:lnTo>
                      <a:lnTo>
                        <a:pt x="1623" y="1135"/>
                      </a:lnTo>
                      <a:lnTo>
                        <a:pt x="1597" y="980"/>
                      </a:lnTo>
                      <a:lnTo>
                        <a:pt x="1572" y="851"/>
                      </a:lnTo>
                      <a:lnTo>
                        <a:pt x="1520" y="748"/>
                      </a:lnTo>
                      <a:lnTo>
                        <a:pt x="1443" y="619"/>
                      </a:lnTo>
                      <a:lnTo>
                        <a:pt x="1366" y="542"/>
                      </a:lnTo>
                      <a:lnTo>
                        <a:pt x="1262" y="439"/>
                      </a:lnTo>
                      <a:lnTo>
                        <a:pt x="1159" y="387"/>
                      </a:lnTo>
                      <a:lnTo>
                        <a:pt x="1031" y="336"/>
                      </a:lnTo>
                      <a:lnTo>
                        <a:pt x="1031" y="233"/>
                      </a:lnTo>
                      <a:lnTo>
                        <a:pt x="1005" y="156"/>
                      </a:lnTo>
                      <a:lnTo>
                        <a:pt x="953" y="78"/>
                      </a:lnTo>
                      <a:lnTo>
                        <a:pt x="902" y="27"/>
                      </a:lnTo>
                      <a:lnTo>
                        <a:pt x="7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3;p31">
                  <a:extLst>
                    <a:ext uri="{FF2B5EF4-FFF2-40B4-BE49-F238E27FC236}">
                      <a16:creationId xmlns:a16="http://schemas.microsoft.com/office/drawing/2014/main" id="{E73F84A8-54D1-D53F-D327-1FDDC7D5026C}"/>
                    </a:ext>
                  </a:extLst>
                </p:cNvPr>
                <p:cNvSpPr/>
                <p:nvPr/>
              </p:nvSpPr>
              <p:spPr>
                <a:xfrm>
                  <a:off x="5581000" y="-452325"/>
                  <a:ext cx="58625" cy="85050"/>
                </a:xfrm>
                <a:custGeom>
                  <a:avLst/>
                  <a:gdLst/>
                  <a:ahLst/>
                  <a:cxnLst/>
                  <a:rect l="l" t="t" r="r" b="b"/>
                  <a:pathLst>
                    <a:path w="2345" h="3402" extrusionOk="0">
                      <a:moveTo>
                        <a:pt x="181" y="0"/>
                      </a:moveTo>
                      <a:lnTo>
                        <a:pt x="103" y="26"/>
                      </a:lnTo>
                      <a:lnTo>
                        <a:pt x="26" y="78"/>
                      </a:lnTo>
                      <a:lnTo>
                        <a:pt x="0" y="155"/>
                      </a:lnTo>
                      <a:lnTo>
                        <a:pt x="0" y="258"/>
                      </a:lnTo>
                      <a:lnTo>
                        <a:pt x="26" y="335"/>
                      </a:lnTo>
                      <a:lnTo>
                        <a:pt x="851" y="1572"/>
                      </a:lnTo>
                      <a:lnTo>
                        <a:pt x="232" y="1572"/>
                      </a:lnTo>
                      <a:lnTo>
                        <a:pt x="129" y="1598"/>
                      </a:lnTo>
                      <a:lnTo>
                        <a:pt x="78" y="1624"/>
                      </a:lnTo>
                      <a:lnTo>
                        <a:pt x="26" y="1701"/>
                      </a:lnTo>
                      <a:lnTo>
                        <a:pt x="0" y="1804"/>
                      </a:lnTo>
                      <a:lnTo>
                        <a:pt x="26" y="1881"/>
                      </a:lnTo>
                      <a:lnTo>
                        <a:pt x="78" y="1959"/>
                      </a:lnTo>
                      <a:lnTo>
                        <a:pt x="129" y="2010"/>
                      </a:lnTo>
                      <a:lnTo>
                        <a:pt x="954" y="2010"/>
                      </a:lnTo>
                      <a:lnTo>
                        <a:pt x="954" y="2216"/>
                      </a:lnTo>
                      <a:lnTo>
                        <a:pt x="129" y="2216"/>
                      </a:lnTo>
                      <a:lnTo>
                        <a:pt x="78" y="2268"/>
                      </a:lnTo>
                      <a:lnTo>
                        <a:pt x="26" y="2345"/>
                      </a:lnTo>
                      <a:lnTo>
                        <a:pt x="0" y="2422"/>
                      </a:lnTo>
                      <a:lnTo>
                        <a:pt x="26" y="2525"/>
                      </a:lnTo>
                      <a:lnTo>
                        <a:pt x="78" y="2577"/>
                      </a:lnTo>
                      <a:lnTo>
                        <a:pt x="129" y="2628"/>
                      </a:lnTo>
                      <a:lnTo>
                        <a:pt x="232" y="2654"/>
                      </a:lnTo>
                      <a:lnTo>
                        <a:pt x="954" y="2654"/>
                      </a:lnTo>
                      <a:lnTo>
                        <a:pt x="954" y="3169"/>
                      </a:lnTo>
                      <a:lnTo>
                        <a:pt x="954" y="3247"/>
                      </a:lnTo>
                      <a:lnTo>
                        <a:pt x="1005" y="3324"/>
                      </a:lnTo>
                      <a:lnTo>
                        <a:pt x="1082" y="3376"/>
                      </a:lnTo>
                      <a:lnTo>
                        <a:pt x="1160" y="3401"/>
                      </a:lnTo>
                      <a:lnTo>
                        <a:pt x="1263" y="3376"/>
                      </a:lnTo>
                      <a:lnTo>
                        <a:pt x="1314" y="3324"/>
                      </a:lnTo>
                      <a:lnTo>
                        <a:pt x="1366" y="3247"/>
                      </a:lnTo>
                      <a:lnTo>
                        <a:pt x="1392" y="3169"/>
                      </a:lnTo>
                      <a:lnTo>
                        <a:pt x="1392" y="2654"/>
                      </a:lnTo>
                      <a:lnTo>
                        <a:pt x="2113" y="2654"/>
                      </a:lnTo>
                      <a:lnTo>
                        <a:pt x="2190" y="2628"/>
                      </a:lnTo>
                      <a:lnTo>
                        <a:pt x="2268" y="2577"/>
                      </a:lnTo>
                      <a:lnTo>
                        <a:pt x="2319" y="2525"/>
                      </a:lnTo>
                      <a:lnTo>
                        <a:pt x="2319" y="2422"/>
                      </a:lnTo>
                      <a:lnTo>
                        <a:pt x="2319" y="2345"/>
                      </a:lnTo>
                      <a:lnTo>
                        <a:pt x="2268" y="2268"/>
                      </a:lnTo>
                      <a:lnTo>
                        <a:pt x="2190" y="2216"/>
                      </a:lnTo>
                      <a:lnTo>
                        <a:pt x="1392" y="2216"/>
                      </a:lnTo>
                      <a:lnTo>
                        <a:pt x="1392" y="2010"/>
                      </a:lnTo>
                      <a:lnTo>
                        <a:pt x="2190" y="2010"/>
                      </a:lnTo>
                      <a:lnTo>
                        <a:pt x="2268" y="1959"/>
                      </a:lnTo>
                      <a:lnTo>
                        <a:pt x="2319" y="1881"/>
                      </a:lnTo>
                      <a:lnTo>
                        <a:pt x="2319" y="1804"/>
                      </a:lnTo>
                      <a:lnTo>
                        <a:pt x="2319" y="1701"/>
                      </a:lnTo>
                      <a:lnTo>
                        <a:pt x="2268" y="1624"/>
                      </a:lnTo>
                      <a:lnTo>
                        <a:pt x="2190" y="1598"/>
                      </a:lnTo>
                      <a:lnTo>
                        <a:pt x="2113" y="1572"/>
                      </a:lnTo>
                      <a:lnTo>
                        <a:pt x="1469" y="1572"/>
                      </a:lnTo>
                      <a:lnTo>
                        <a:pt x="2293" y="335"/>
                      </a:lnTo>
                      <a:lnTo>
                        <a:pt x="2345" y="258"/>
                      </a:lnTo>
                      <a:lnTo>
                        <a:pt x="2345" y="155"/>
                      </a:lnTo>
                      <a:lnTo>
                        <a:pt x="2293" y="78"/>
                      </a:lnTo>
                      <a:lnTo>
                        <a:pt x="2242" y="26"/>
                      </a:lnTo>
                      <a:lnTo>
                        <a:pt x="2165" y="0"/>
                      </a:lnTo>
                      <a:lnTo>
                        <a:pt x="2061" y="0"/>
                      </a:lnTo>
                      <a:lnTo>
                        <a:pt x="1984" y="26"/>
                      </a:lnTo>
                      <a:lnTo>
                        <a:pt x="1933" y="78"/>
                      </a:lnTo>
                      <a:lnTo>
                        <a:pt x="1160" y="1237"/>
                      </a:lnTo>
                      <a:lnTo>
                        <a:pt x="413" y="78"/>
                      </a:lnTo>
                      <a:lnTo>
                        <a:pt x="335" y="26"/>
                      </a:lnTo>
                      <a:lnTo>
                        <a:pt x="2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14;p31">
                  <a:extLst>
                    <a:ext uri="{FF2B5EF4-FFF2-40B4-BE49-F238E27FC236}">
                      <a16:creationId xmlns:a16="http://schemas.microsoft.com/office/drawing/2014/main" id="{F576C8F5-828C-C642-F7B2-10D9AD2EA5D4}"/>
                    </a:ext>
                  </a:extLst>
                </p:cNvPr>
                <p:cNvSpPr/>
                <p:nvPr/>
              </p:nvSpPr>
              <p:spPr>
                <a:xfrm>
                  <a:off x="5760700" y="-650075"/>
                  <a:ext cx="83750" cy="85700"/>
                </a:xfrm>
                <a:custGeom>
                  <a:avLst/>
                  <a:gdLst/>
                  <a:ahLst/>
                  <a:cxnLst/>
                  <a:rect l="l" t="t" r="r" b="b"/>
                  <a:pathLst>
                    <a:path w="3350" h="3428" extrusionOk="0">
                      <a:moveTo>
                        <a:pt x="2190" y="1"/>
                      </a:moveTo>
                      <a:lnTo>
                        <a:pt x="1933" y="27"/>
                      </a:lnTo>
                      <a:lnTo>
                        <a:pt x="1675" y="78"/>
                      </a:lnTo>
                      <a:lnTo>
                        <a:pt x="1443" y="181"/>
                      </a:lnTo>
                      <a:lnTo>
                        <a:pt x="1237" y="310"/>
                      </a:lnTo>
                      <a:lnTo>
                        <a:pt x="1031" y="465"/>
                      </a:lnTo>
                      <a:lnTo>
                        <a:pt x="877" y="645"/>
                      </a:lnTo>
                      <a:lnTo>
                        <a:pt x="722" y="851"/>
                      </a:lnTo>
                      <a:lnTo>
                        <a:pt x="619" y="1057"/>
                      </a:lnTo>
                      <a:lnTo>
                        <a:pt x="232" y="1057"/>
                      </a:lnTo>
                      <a:lnTo>
                        <a:pt x="155" y="1083"/>
                      </a:lnTo>
                      <a:lnTo>
                        <a:pt x="78" y="1135"/>
                      </a:lnTo>
                      <a:lnTo>
                        <a:pt x="26" y="1212"/>
                      </a:lnTo>
                      <a:lnTo>
                        <a:pt x="1" y="1289"/>
                      </a:lnTo>
                      <a:lnTo>
                        <a:pt x="26" y="1366"/>
                      </a:lnTo>
                      <a:lnTo>
                        <a:pt x="78" y="1444"/>
                      </a:lnTo>
                      <a:lnTo>
                        <a:pt x="155" y="1495"/>
                      </a:lnTo>
                      <a:lnTo>
                        <a:pt x="232" y="1521"/>
                      </a:lnTo>
                      <a:lnTo>
                        <a:pt x="516" y="1521"/>
                      </a:lnTo>
                      <a:lnTo>
                        <a:pt x="490" y="1701"/>
                      </a:lnTo>
                      <a:lnTo>
                        <a:pt x="516" y="1907"/>
                      </a:lnTo>
                      <a:lnTo>
                        <a:pt x="232" y="1907"/>
                      </a:lnTo>
                      <a:lnTo>
                        <a:pt x="155" y="1933"/>
                      </a:lnTo>
                      <a:lnTo>
                        <a:pt x="78" y="1985"/>
                      </a:lnTo>
                      <a:lnTo>
                        <a:pt x="26" y="2062"/>
                      </a:lnTo>
                      <a:lnTo>
                        <a:pt x="1" y="2139"/>
                      </a:lnTo>
                      <a:lnTo>
                        <a:pt x="26" y="2217"/>
                      </a:lnTo>
                      <a:lnTo>
                        <a:pt x="78" y="2294"/>
                      </a:lnTo>
                      <a:lnTo>
                        <a:pt x="155" y="2345"/>
                      </a:lnTo>
                      <a:lnTo>
                        <a:pt x="232" y="2371"/>
                      </a:lnTo>
                      <a:lnTo>
                        <a:pt x="619" y="2371"/>
                      </a:lnTo>
                      <a:lnTo>
                        <a:pt x="722" y="2577"/>
                      </a:lnTo>
                      <a:lnTo>
                        <a:pt x="877" y="2783"/>
                      </a:lnTo>
                      <a:lnTo>
                        <a:pt x="1031" y="2964"/>
                      </a:lnTo>
                      <a:lnTo>
                        <a:pt x="1237" y="3118"/>
                      </a:lnTo>
                      <a:lnTo>
                        <a:pt x="1443" y="3247"/>
                      </a:lnTo>
                      <a:lnTo>
                        <a:pt x="1675" y="3324"/>
                      </a:lnTo>
                      <a:lnTo>
                        <a:pt x="1933" y="3402"/>
                      </a:lnTo>
                      <a:lnTo>
                        <a:pt x="2190" y="3428"/>
                      </a:lnTo>
                      <a:lnTo>
                        <a:pt x="2474" y="3402"/>
                      </a:lnTo>
                      <a:lnTo>
                        <a:pt x="2706" y="3324"/>
                      </a:lnTo>
                      <a:lnTo>
                        <a:pt x="2938" y="3221"/>
                      </a:lnTo>
                      <a:lnTo>
                        <a:pt x="3144" y="3067"/>
                      </a:lnTo>
                      <a:lnTo>
                        <a:pt x="3298" y="2912"/>
                      </a:lnTo>
                      <a:lnTo>
                        <a:pt x="3350" y="2835"/>
                      </a:lnTo>
                      <a:lnTo>
                        <a:pt x="3350" y="2758"/>
                      </a:lnTo>
                      <a:lnTo>
                        <a:pt x="3324" y="2680"/>
                      </a:lnTo>
                      <a:lnTo>
                        <a:pt x="3273" y="2603"/>
                      </a:lnTo>
                      <a:lnTo>
                        <a:pt x="3195" y="2552"/>
                      </a:lnTo>
                      <a:lnTo>
                        <a:pt x="3118" y="2552"/>
                      </a:lnTo>
                      <a:lnTo>
                        <a:pt x="3015" y="2577"/>
                      </a:lnTo>
                      <a:lnTo>
                        <a:pt x="2963" y="2629"/>
                      </a:lnTo>
                      <a:lnTo>
                        <a:pt x="2860" y="2732"/>
                      </a:lnTo>
                      <a:lnTo>
                        <a:pt x="2706" y="2835"/>
                      </a:lnTo>
                      <a:lnTo>
                        <a:pt x="2551" y="2912"/>
                      </a:lnTo>
                      <a:lnTo>
                        <a:pt x="2397" y="2964"/>
                      </a:lnTo>
                      <a:lnTo>
                        <a:pt x="2036" y="2964"/>
                      </a:lnTo>
                      <a:lnTo>
                        <a:pt x="1856" y="2938"/>
                      </a:lnTo>
                      <a:lnTo>
                        <a:pt x="1701" y="2861"/>
                      </a:lnTo>
                      <a:lnTo>
                        <a:pt x="1572" y="2809"/>
                      </a:lnTo>
                      <a:lnTo>
                        <a:pt x="1443" y="2706"/>
                      </a:lnTo>
                      <a:lnTo>
                        <a:pt x="1315" y="2603"/>
                      </a:lnTo>
                      <a:lnTo>
                        <a:pt x="1211" y="2500"/>
                      </a:lnTo>
                      <a:lnTo>
                        <a:pt x="1108" y="2371"/>
                      </a:lnTo>
                      <a:lnTo>
                        <a:pt x="2345" y="2371"/>
                      </a:lnTo>
                      <a:lnTo>
                        <a:pt x="2422" y="2345"/>
                      </a:lnTo>
                      <a:lnTo>
                        <a:pt x="2500" y="2294"/>
                      </a:lnTo>
                      <a:lnTo>
                        <a:pt x="2551" y="2217"/>
                      </a:lnTo>
                      <a:lnTo>
                        <a:pt x="2577" y="2139"/>
                      </a:lnTo>
                      <a:lnTo>
                        <a:pt x="2551" y="2062"/>
                      </a:lnTo>
                      <a:lnTo>
                        <a:pt x="2500" y="1985"/>
                      </a:lnTo>
                      <a:lnTo>
                        <a:pt x="2422" y="1933"/>
                      </a:lnTo>
                      <a:lnTo>
                        <a:pt x="2345" y="1907"/>
                      </a:lnTo>
                      <a:lnTo>
                        <a:pt x="954" y="1907"/>
                      </a:lnTo>
                      <a:lnTo>
                        <a:pt x="928" y="1701"/>
                      </a:lnTo>
                      <a:lnTo>
                        <a:pt x="954" y="1521"/>
                      </a:lnTo>
                      <a:lnTo>
                        <a:pt x="2345" y="1521"/>
                      </a:lnTo>
                      <a:lnTo>
                        <a:pt x="2422" y="1495"/>
                      </a:lnTo>
                      <a:lnTo>
                        <a:pt x="2500" y="1444"/>
                      </a:lnTo>
                      <a:lnTo>
                        <a:pt x="2551" y="1366"/>
                      </a:lnTo>
                      <a:lnTo>
                        <a:pt x="2577" y="1289"/>
                      </a:lnTo>
                      <a:lnTo>
                        <a:pt x="2551" y="1212"/>
                      </a:lnTo>
                      <a:lnTo>
                        <a:pt x="2500" y="1135"/>
                      </a:lnTo>
                      <a:lnTo>
                        <a:pt x="2422" y="1083"/>
                      </a:lnTo>
                      <a:lnTo>
                        <a:pt x="2345" y="1057"/>
                      </a:lnTo>
                      <a:lnTo>
                        <a:pt x="1108" y="1057"/>
                      </a:lnTo>
                      <a:lnTo>
                        <a:pt x="1211" y="928"/>
                      </a:lnTo>
                      <a:lnTo>
                        <a:pt x="1315" y="825"/>
                      </a:lnTo>
                      <a:lnTo>
                        <a:pt x="1443" y="722"/>
                      </a:lnTo>
                      <a:lnTo>
                        <a:pt x="1572" y="619"/>
                      </a:lnTo>
                      <a:lnTo>
                        <a:pt x="1701" y="568"/>
                      </a:lnTo>
                      <a:lnTo>
                        <a:pt x="1856" y="490"/>
                      </a:lnTo>
                      <a:lnTo>
                        <a:pt x="2036" y="465"/>
                      </a:lnTo>
                      <a:lnTo>
                        <a:pt x="2371" y="465"/>
                      </a:lnTo>
                      <a:lnTo>
                        <a:pt x="2551" y="516"/>
                      </a:lnTo>
                      <a:lnTo>
                        <a:pt x="2732" y="568"/>
                      </a:lnTo>
                      <a:lnTo>
                        <a:pt x="2886" y="671"/>
                      </a:lnTo>
                      <a:lnTo>
                        <a:pt x="2989" y="697"/>
                      </a:lnTo>
                      <a:lnTo>
                        <a:pt x="3066" y="697"/>
                      </a:lnTo>
                      <a:lnTo>
                        <a:pt x="3144" y="671"/>
                      </a:lnTo>
                      <a:lnTo>
                        <a:pt x="3195" y="619"/>
                      </a:lnTo>
                      <a:lnTo>
                        <a:pt x="3247" y="542"/>
                      </a:lnTo>
                      <a:lnTo>
                        <a:pt x="3247" y="439"/>
                      </a:lnTo>
                      <a:lnTo>
                        <a:pt x="3195" y="362"/>
                      </a:lnTo>
                      <a:lnTo>
                        <a:pt x="3144" y="310"/>
                      </a:lnTo>
                      <a:lnTo>
                        <a:pt x="2938" y="181"/>
                      </a:lnTo>
                      <a:lnTo>
                        <a:pt x="2680" y="78"/>
                      </a:lnTo>
                      <a:lnTo>
                        <a:pt x="2448" y="27"/>
                      </a:lnTo>
                      <a:lnTo>
                        <a:pt x="21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15;p31">
                  <a:extLst>
                    <a:ext uri="{FF2B5EF4-FFF2-40B4-BE49-F238E27FC236}">
                      <a16:creationId xmlns:a16="http://schemas.microsoft.com/office/drawing/2014/main" id="{A5FBFEFD-0597-D0F2-B62F-592FBA24F769}"/>
                    </a:ext>
                  </a:extLst>
                </p:cNvPr>
                <p:cNvSpPr/>
                <p:nvPr/>
              </p:nvSpPr>
              <p:spPr>
                <a:xfrm>
                  <a:off x="5518525" y="-699025"/>
                  <a:ext cx="380675" cy="380700"/>
                </a:xfrm>
                <a:custGeom>
                  <a:avLst/>
                  <a:gdLst/>
                  <a:ahLst/>
                  <a:cxnLst/>
                  <a:rect l="l" t="t" r="r" b="b"/>
                  <a:pathLst>
                    <a:path w="15227" h="15228" extrusionOk="0">
                      <a:moveTo>
                        <a:pt x="3891" y="465"/>
                      </a:moveTo>
                      <a:lnTo>
                        <a:pt x="4148" y="490"/>
                      </a:lnTo>
                      <a:lnTo>
                        <a:pt x="4406" y="542"/>
                      </a:lnTo>
                      <a:lnTo>
                        <a:pt x="4664" y="593"/>
                      </a:lnTo>
                      <a:lnTo>
                        <a:pt x="4921" y="696"/>
                      </a:lnTo>
                      <a:lnTo>
                        <a:pt x="5153" y="800"/>
                      </a:lnTo>
                      <a:lnTo>
                        <a:pt x="5359" y="928"/>
                      </a:lnTo>
                      <a:lnTo>
                        <a:pt x="5591" y="1083"/>
                      </a:lnTo>
                      <a:lnTo>
                        <a:pt x="5771" y="1238"/>
                      </a:lnTo>
                      <a:lnTo>
                        <a:pt x="5411" y="1624"/>
                      </a:lnTo>
                      <a:lnTo>
                        <a:pt x="5230" y="1495"/>
                      </a:lnTo>
                      <a:lnTo>
                        <a:pt x="5076" y="1392"/>
                      </a:lnTo>
                      <a:lnTo>
                        <a:pt x="4895" y="1289"/>
                      </a:lnTo>
                      <a:lnTo>
                        <a:pt x="4715" y="1186"/>
                      </a:lnTo>
                      <a:lnTo>
                        <a:pt x="4509" y="1109"/>
                      </a:lnTo>
                      <a:lnTo>
                        <a:pt x="4303" y="1057"/>
                      </a:lnTo>
                      <a:lnTo>
                        <a:pt x="4097" y="1031"/>
                      </a:lnTo>
                      <a:lnTo>
                        <a:pt x="3891" y="1006"/>
                      </a:lnTo>
                      <a:lnTo>
                        <a:pt x="3891" y="465"/>
                      </a:lnTo>
                      <a:close/>
                      <a:moveTo>
                        <a:pt x="11336" y="465"/>
                      </a:moveTo>
                      <a:lnTo>
                        <a:pt x="11336" y="1006"/>
                      </a:lnTo>
                      <a:lnTo>
                        <a:pt x="11105" y="1031"/>
                      </a:lnTo>
                      <a:lnTo>
                        <a:pt x="10898" y="1057"/>
                      </a:lnTo>
                      <a:lnTo>
                        <a:pt x="10718" y="1109"/>
                      </a:lnTo>
                      <a:lnTo>
                        <a:pt x="10512" y="1186"/>
                      </a:lnTo>
                      <a:lnTo>
                        <a:pt x="10332" y="1289"/>
                      </a:lnTo>
                      <a:lnTo>
                        <a:pt x="10151" y="1392"/>
                      </a:lnTo>
                      <a:lnTo>
                        <a:pt x="9971" y="1495"/>
                      </a:lnTo>
                      <a:lnTo>
                        <a:pt x="9816" y="1624"/>
                      </a:lnTo>
                      <a:lnTo>
                        <a:pt x="9430" y="1238"/>
                      </a:lnTo>
                      <a:lnTo>
                        <a:pt x="9636" y="1083"/>
                      </a:lnTo>
                      <a:lnTo>
                        <a:pt x="9842" y="928"/>
                      </a:lnTo>
                      <a:lnTo>
                        <a:pt x="10074" y="800"/>
                      </a:lnTo>
                      <a:lnTo>
                        <a:pt x="10306" y="696"/>
                      </a:lnTo>
                      <a:lnTo>
                        <a:pt x="10538" y="593"/>
                      </a:lnTo>
                      <a:lnTo>
                        <a:pt x="10795" y="542"/>
                      </a:lnTo>
                      <a:lnTo>
                        <a:pt x="11053" y="490"/>
                      </a:lnTo>
                      <a:lnTo>
                        <a:pt x="11336" y="465"/>
                      </a:lnTo>
                      <a:close/>
                      <a:moveTo>
                        <a:pt x="11774" y="465"/>
                      </a:moveTo>
                      <a:lnTo>
                        <a:pt x="12032" y="490"/>
                      </a:lnTo>
                      <a:lnTo>
                        <a:pt x="12290" y="542"/>
                      </a:lnTo>
                      <a:lnTo>
                        <a:pt x="12547" y="593"/>
                      </a:lnTo>
                      <a:lnTo>
                        <a:pt x="12805" y="696"/>
                      </a:lnTo>
                      <a:lnTo>
                        <a:pt x="13037" y="800"/>
                      </a:lnTo>
                      <a:lnTo>
                        <a:pt x="13243" y="928"/>
                      </a:lnTo>
                      <a:lnTo>
                        <a:pt x="13475" y="1083"/>
                      </a:lnTo>
                      <a:lnTo>
                        <a:pt x="13655" y="1238"/>
                      </a:lnTo>
                      <a:lnTo>
                        <a:pt x="13295" y="1624"/>
                      </a:lnTo>
                      <a:lnTo>
                        <a:pt x="13114" y="1495"/>
                      </a:lnTo>
                      <a:lnTo>
                        <a:pt x="12960" y="1392"/>
                      </a:lnTo>
                      <a:lnTo>
                        <a:pt x="12779" y="1289"/>
                      </a:lnTo>
                      <a:lnTo>
                        <a:pt x="12599" y="1186"/>
                      </a:lnTo>
                      <a:lnTo>
                        <a:pt x="12393" y="1109"/>
                      </a:lnTo>
                      <a:lnTo>
                        <a:pt x="12187" y="1057"/>
                      </a:lnTo>
                      <a:lnTo>
                        <a:pt x="11981" y="1031"/>
                      </a:lnTo>
                      <a:lnTo>
                        <a:pt x="11774" y="1006"/>
                      </a:lnTo>
                      <a:lnTo>
                        <a:pt x="11774" y="465"/>
                      </a:lnTo>
                      <a:close/>
                      <a:moveTo>
                        <a:pt x="1237" y="1547"/>
                      </a:moveTo>
                      <a:lnTo>
                        <a:pt x="1623" y="1933"/>
                      </a:lnTo>
                      <a:lnTo>
                        <a:pt x="1495" y="2088"/>
                      </a:lnTo>
                      <a:lnTo>
                        <a:pt x="1366" y="2268"/>
                      </a:lnTo>
                      <a:lnTo>
                        <a:pt x="1263" y="2448"/>
                      </a:lnTo>
                      <a:lnTo>
                        <a:pt x="1185" y="2629"/>
                      </a:lnTo>
                      <a:lnTo>
                        <a:pt x="1108" y="2835"/>
                      </a:lnTo>
                      <a:lnTo>
                        <a:pt x="1057" y="3041"/>
                      </a:lnTo>
                      <a:lnTo>
                        <a:pt x="1005" y="3247"/>
                      </a:lnTo>
                      <a:lnTo>
                        <a:pt x="979" y="3453"/>
                      </a:lnTo>
                      <a:lnTo>
                        <a:pt x="438" y="3453"/>
                      </a:lnTo>
                      <a:lnTo>
                        <a:pt x="464" y="3196"/>
                      </a:lnTo>
                      <a:lnTo>
                        <a:pt x="516" y="2938"/>
                      </a:lnTo>
                      <a:lnTo>
                        <a:pt x="593" y="2680"/>
                      </a:lnTo>
                      <a:lnTo>
                        <a:pt x="696" y="2423"/>
                      </a:lnTo>
                      <a:lnTo>
                        <a:pt x="799" y="2191"/>
                      </a:lnTo>
                      <a:lnTo>
                        <a:pt x="928" y="1985"/>
                      </a:lnTo>
                      <a:lnTo>
                        <a:pt x="1082" y="1753"/>
                      </a:lnTo>
                      <a:lnTo>
                        <a:pt x="1237" y="1547"/>
                      </a:lnTo>
                      <a:close/>
                      <a:moveTo>
                        <a:pt x="6106" y="1547"/>
                      </a:moveTo>
                      <a:lnTo>
                        <a:pt x="6261" y="1753"/>
                      </a:lnTo>
                      <a:lnTo>
                        <a:pt x="6415" y="1959"/>
                      </a:lnTo>
                      <a:lnTo>
                        <a:pt x="6519" y="2191"/>
                      </a:lnTo>
                      <a:lnTo>
                        <a:pt x="6647" y="2423"/>
                      </a:lnTo>
                      <a:lnTo>
                        <a:pt x="6725" y="2680"/>
                      </a:lnTo>
                      <a:lnTo>
                        <a:pt x="6802" y="2912"/>
                      </a:lnTo>
                      <a:lnTo>
                        <a:pt x="6853" y="3170"/>
                      </a:lnTo>
                      <a:lnTo>
                        <a:pt x="6879" y="3453"/>
                      </a:lnTo>
                      <a:lnTo>
                        <a:pt x="6338" y="3453"/>
                      </a:lnTo>
                      <a:lnTo>
                        <a:pt x="6312" y="3247"/>
                      </a:lnTo>
                      <a:lnTo>
                        <a:pt x="6287" y="3041"/>
                      </a:lnTo>
                      <a:lnTo>
                        <a:pt x="6209" y="2835"/>
                      </a:lnTo>
                      <a:lnTo>
                        <a:pt x="6132" y="2629"/>
                      </a:lnTo>
                      <a:lnTo>
                        <a:pt x="6055" y="2448"/>
                      </a:lnTo>
                      <a:lnTo>
                        <a:pt x="5952" y="2268"/>
                      </a:lnTo>
                      <a:lnTo>
                        <a:pt x="5849" y="2088"/>
                      </a:lnTo>
                      <a:lnTo>
                        <a:pt x="5720" y="1933"/>
                      </a:lnTo>
                      <a:lnTo>
                        <a:pt x="6106" y="1547"/>
                      </a:lnTo>
                      <a:close/>
                      <a:moveTo>
                        <a:pt x="9121" y="1547"/>
                      </a:moveTo>
                      <a:lnTo>
                        <a:pt x="9507" y="1933"/>
                      </a:lnTo>
                      <a:lnTo>
                        <a:pt x="9378" y="2088"/>
                      </a:lnTo>
                      <a:lnTo>
                        <a:pt x="9250" y="2268"/>
                      </a:lnTo>
                      <a:lnTo>
                        <a:pt x="9146" y="2448"/>
                      </a:lnTo>
                      <a:lnTo>
                        <a:pt x="9069" y="2629"/>
                      </a:lnTo>
                      <a:lnTo>
                        <a:pt x="8992" y="2835"/>
                      </a:lnTo>
                      <a:lnTo>
                        <a:pt x="8940" y="3041"/>
                      </a:lnTo>
                      <a:lnTo>
                        <a:pt x="8889" y="3247"/>
                      </a:lnTo>
                      <a:lnTo>
                        <a:pt x="8863" y="3453"/>
                      </a:lnTo>
                      <a:lnTo>
                        <a:pt x="8322" y="3453"/>
                      </a:lnTo>
                      <a:lnTo>
                        <a:pt x="8374" y="3170"/>
                      </a:lnTo>
                      <a:lnTo>
                        <a:pt x="8425" y="2912"/>
                      </a:lnTo>
                      <a:lnTo>
                        <a:pt x="8477" y="2680"/>
                      </a:lnTo>
                      <a:lnTo>
                        <a:pt x="8580" y="2423"/>
                      </a:lnTo>
                      <a:lnTo>
                        <a:pt x="8683" y="2191"/>
                      </a:lnTo>
                      <a:lnTo>
                        <a:pt x="8812" y="1959"/>
                      </a:lnTo>
                      <a:lnTo>
                        <a:pt x="8966" y="1753"/>
                      </a:lnTo>
                      <a:lnTo>
                        <a:pt x="9121" y="1547"/>
                      </a:lnTo>
                      <a:close/>
                      <a:moveTo>
                        <a:pt x="13990" y="1547"/>
                      </a:moveTo>
                      <a:lnTo>
                        <a:pt x="14145" y="1753"/>
                      </a:lnTo>
                      <a:lnTo>
                        <a:pt x="14299" y="1959"/>
                      </a:lnTo>
                      <a:lnTo>
                        <a:pt x="14428" y="2191"/>
                      </a:lnTo>
                      <a:lnTo>
                        <a:pt x="14531" y="2423"/>
                      </a:lnTo>
                      <a:lnTo>
                        <a:pt x="14608" y="2680"/>
                      </a:lnTo>
                      <a:lnTo>
                        <a:pt x="14686" y="2912"/>
                      </a:lnTo>
                      <a:lnTo>
                        <a:pt x="14737" y="3170"/>
                      </a:lnTo>
                      <a:lnTo>
                        <a:pt x="14763" y="3453"/>
                      </a:lnTo>
                      <a:lnTo>
                        <a:pt x="14222" y="3453"/>
                      </a:lnTo>
                      <a:lnTo>
                        <a:pt x="14196" y="3247"/>
                      </a:lnTo>
                      <a:lnTo>
                        <a:pt x="14170" y="3041"/>
                      </a:lnTo>
                      <a:lnTo>
                        <a:pt x="14093" y="2835"/>
                      </a:lnTo>
                      <a:lnTo>
                        <a:pt x="14016" y="2629"/>
                      </a:lnTo>
                      <a:lnTo>
                        <a:pt x="13939" y="2448"/>
                      </a:lnTo>
                      <a:lnTo>
                        <a:pt x="13836" y="2268"/>
                      </a:lnTo>
                      <a:lnTo>
                        <a:pt x="13733" y="2088"/>
                      </a:lnTo>
                      <a:lnTo>
                        <a:pt x="13604" y="1933"/>
                      </a:lnTo>
                      <a:lnTo>
                        <a:pt x="13990" y="1547"/>
                      </a:lnTo>
                      <a:close/>
                      <a:moveTo>
                        <a:pt x="979" y="3891"/>
                      </a:moveTo>
                      <a:lnTo>
                        <a:pt x="1005" y="4097"/>
                      </a:lnTo>
                      <a:lnTo>
                        <a:pt x="1057" y="4303"/>
                      </a:lnTo>
                      <a:lnTo>
                        <a:pt x="1108" y="4510"/>
                      </a:lnTo>
                      <a:lnTo>
                        <a:pt x="1185" y="4716"/>
                      </a:lnTo>
                      <a:lnTo>
                        <a:pt x="1263" y="4896"/>
                      </a:lnTo>
                      <a:lnTo>
                        <a:pt x="1366" y="5076"/>
                      </a:lnTo>
                      <a:lnTo>
                        <a:pt x="1495" y="5257"/>
                      </a:lnTo>
                      <a:lnTo>
                        <a:pt x="1623" y="5411"/>
                      </a:lnTo>
                      <a:lnTo>
                        <a:pt x="1237" y="5798"/>
                      </a:lnTo>
                      <a:lnTo>
                        <a:pt x="1082" y="5592"/>
                      </a:lnTo>
                      <a:lnTo>
                        <a:pt x="928" y="5386"/>
                      </a:lnTo>
                      <a:lnTo>
                        <a:pt x="799" y="5154"/>
                      </a:lnTo>
                      <a:lnTo>
                        <a:pt x="696" y="4922"/>
                      </a:lnTo>
                      <a:lnTo>
                        <a:pt x="593" y="4664"/>
                      </a:lnTo>
                      <a:lnTo>
                        <a:pt x="516" y="4432"/>
                      </a:lnTo>
                      <a:lnTo>
                        <a:pt x="490" y="4175"/>
                      </a:lnTo>
                      <a:lnTo>
                        <a:pt x="438" y="3891"/>
                      </a:lnTo>
                      <a:close/>
                      <a:moveTo>
                        <a:pt x="6879" y="3891"/>
                      </a:moveTo>
                      <a:lnTo>
                        <a:pt x="6853" y="4175"/>
                      </a:lnTo>
                      <a:lnTo>
                        <a:pt x="6802" y="4432"/>
                      </a:lnTo>
                      <a:lnTo>
                        <a:pt x="6725" y="4664"/>
                      </a:lnTo>
                      <a:lnTo>
                        <a:pt x="6647" y="4922"/>
                      </a:lnTo>
                      <a:lnTo>
                        <a:pt x="6519" y="5154"/>
                      </a:lnTo>
                      <a:lnTo>
                        <a:pt x="6415" y="5386"/>
                      </a:lnTo>
                      <a:lnTo>
                        <a:pt x="6261" y="5592"/>
                      </a:lnTo>
                      <a:lnTo>
                        <a:pt x="6106" y="5798"/>
                      </a:lnTo>
                      <a:lnTo>
                        <a:pt x="5720" y="5411"/>
                      </a:lnTo>
                      <a:lnTo>
                        <a:pt x="5849" y="5257"/>
                      </a:lnTo>
                      <a:lnTo>
                        <a:pt x="5952" y="5076"/>
                      </a:lnTo>
                      <a:lnTo>
                        <a:pt x="6055" y="4896"/>
                      </a:lnTo>
                      <a:lnTo>
                        <a:pt x="6132" y="4716"/>
                      </a:lnTo>
                      <a:lnTo>
                        <a:pt x="6209" y="4510"/>
                      </a:lnTo>
                      <a:lnTo>
                        <a:pt x="6287" y="4303"/>
                      </a:lnTo>
                      <a:lnTo>
                        <a:pt x="6312" y="4097"/>
                      </a:lnTo>
                      <a:lnTo>
                        <a:pt x="6338" y="3891"/>
                      </a:lnTo>
                      <a:close/>
                      <a:moveTo>
                        <a:pt x="8863" y="3891"/>
                      </a:moveTo>
                      <a:lnTo>
                        <a:pt x="8889" y="4097"/>
                      </a:lnTo>
                      <a:lnTo>
                        <a:pt x="8940" y="4303"/>
                      </a:lnTo>
                      <a:lnTo>
                        <a:pt x="8992" y="4510"/>
                      </a:lnTo>
                      <a:lnTo>
                        <a:pt x="9069" y="4716"/>
                      </a:lnTo>
                      <a:lnTo>
                        <a:pt x="9172" y="4896"/>
                      </a:lnTo>
                      <a:lnTo>
                        <a:pt x="9250" y="5076"/>
                      </a:lnTo>
                      <a:lnTo>
                        <a:pt x="9378" y="5257"/>
                      </a:lnTo>
                      <a:lnTo>
                        <a:pt x="9507" y="5411"/>
                      </a:lnTo>
                      <a:lnTo>
                        <a:pt x="9121" y="5798"/>
                      </a:lnTo>
                      <a:lnTo>
                        <a:pt x="8966" y="5592"/>
                      </a:lnTo>
                      <a:lnTo>
                        <a:pt x="8812" y="5386"/>
                      </a:lnTo>
                      <a:lnTo>
                        <a:pt x="8683" y="5154"/>
                      </a:lnTo>
                      <a:lnTo>
                        <a:pt x="8580" y="4922"/>
                      </a:lnTo>
                      <a:lnTo>
                        <a:pt x="8477" y="4664"/>
                      </a:lnTo>
                      <a:lnTo>
                        <a:pt x="8425" y="4432"/>
                      </a:lnTo>
                      <a:lnTo>
                        <a:pt x="8374" y="4175"/>
                      </a:lnTo>
                      <a:lnTo>
                        <a:pt x="8322" y="3891"/>
                      </a:lnTo>
                      <a:close/>
                      <a:moveTo>
                        <a:pt x="14763" y="3891"/>
                      </a:moveTo>
                      <a:lnTo>
                        <a:pt x="14737" y="4175"/>
                      </a:lnTo>
                      <a:lnTo>
                        <a:pt x="14686" y="4432"/>
                      </a:lnTo>
                      <a:lnTo>
                        <a:pt x="14608" y="4664"/>
                      </a:lnTo>
                      <a:lnTo>
                        <a:pt x="14531" y="4922"/>
                      </a:lnTo>
                      <a:lnTo>
                        <a:pt x="14428" y="5154"/>
                      </a:lnTo>
                      <a:lnTo>
                        <a:pt x="14299" y="5386"/>
                      </a:lnTo>
                      <a:lnTo>
                        <a:pt x="14145" y="5592"/>
                      </a:lnTo>
                      <a:lnTo>
                        <a:pt x="13990" y="5798"/>
                      </a:lnTo>
                      <a:lnTo>
                        <a:pt x="13604" y="5411"/>
                      </a:lnTo>
                      <a:lnTo>
                        <a:pt x="13733" y="5257"/>
                      </a:lnTo>
                      <a:lnTo>
                        <a:pt x="13836" y="5076"/>
                      </a:lnTo>
                      <a:lnTo>
                        <a:pt x="13939" y="4896"/>
                      </a:lnTo>
                      <a:lnTo>
                        <a:pt x="14016" y="4716"/>
                      </a:lnTo>
                      <a:lnTo>
                        <a:pt x="14093" y="4510"/>
                      </a:lnTo>
                      <a:lnTo>
                        <a:pt x="14170" y="4303"/>
                      </a:lnTo>
                      <a:lnTo>
                        <a:pt x="14196" y="4097"/>
                      </a:lnTo>
                      <a:lnTo>
                        <a:pt x="14222" y="3891"/>
                      </a:lnTo>
                      <a:close/>
                      <a:moveTo>
                        <a:pt x="3891" y="1444"/>
                      </a:moveTo>
                      <a:lnTo>
                        <a:pt x="4122" y="1469"/>
                      </a:lnTo>
                      <a:lnTo>
                        <a:pt x="4329" y="1521"/>
                      </a:lnTo>
                      <a:lnTo>
                        <a:pt x="4535" y="1598"/>
                      </a:lnTo>
                      <a:lnTo>
                        <a:pt x="4741" y="1701"/>
                      </a:lnTo>
                      <a:lnTo>
                        <a:pt x="4921" y="1804"/>
                      </a:lnTo>
                      <a:lnTo>
                        <a:pt x="5102" y="1933"/>
                      </a:lnTo>
                      <a:lnTo>
                        <a:pt x="5256" y="2088"/>
                      </a:lnTo>
                      <a:lnTo>
                        <a:pt x="5385" y="2242"/>
                      </a:lnTo>
                      <a:lnTo>
                        <a:pt x="5514" y="2423"/>
                      </a:lnTo>
                      <a:lnTo>
                        <a:pt x="5643" y="2603"/>
                      </a:lnTo>
                      <a:lnTo>
                        <a:pt x="5720" y="2809"/>
                      </a:lnTo>
                      <a:lnTo>
                        <a:pt x="5797" y="3015"/>
                      </a:lnTo>
                      <a:lnTo>
                        <a:pt x="5849" y="3221"/>
                      </a:lnTo>
                      <a:lnTo>
                        <a:pt x="5900" y="3453"/>
                      </a:lnTo>
                      <a:lnTo>
                        <a:pt x="5900" y="3659"/>
                      </a:lnTo>
                      <a:lnTo>
                        <a:pt x="5900" y="3891"/>
                      </a:lnTo>
                      <a:lnTo>
                        <a:pt x="5849" y="4123"/>
                      </a:lnTo>
                      <a:lnTo>
                        <a:pt x="5797" y="4329"/>
                      </a:lnTo>
                      <a:lnTo>
                        <a:pt x="5720" y="4535"/>
                      </a:lnTo>
                      <a:lnTo>
                        <a:pt x="5643" y="4741"/>
                      </a:lnTo>
                      <a:lnTo>
                        <a:pt x="5514" y="4922"/>
                      </a:lnTo>
                      <a:lnTo>
                        <a:pt x="5385" y="5102"/>
                      </a:lnTo>
                      <a:lnTo>
                        <a:pt x="5256" y="5257"/>
                      </a:lnTo>
                      <a:lnTo>
                        <a:pt x="5102" y="5411"/>
                      </a:lnTo>
                      <a:lnTo>
                        <a:pt x="4921" y="5540"/>
                      </a:lnTo>
                      <a:lnTo>
                        <a:pt x="4741" y="5643"/>
                      </a:lnTo>
                      <a:lnTo>
                        <a:pt x="4535" y="5746"/>
                      </a:lnTo>
                      <a:lnTo>
                        <a:pt x="4329" y="5824"/>
                      </a:lnTo>
                      <a:lnTo>
                        <a:pt x="4122" y="5875"/>
                      </a:lnTo>
                      <a:lnTo>
                        <a:pt x="3891" y="5901"/>
                      </a:lnTo>
                      <a:lnTo>
                        <a:pt x="3427" y="5901"/>
                      </a:lnTo>
                      <a:lnTo>
                        <a:pt x="3221" y="5875"/>
                      </a:lnTo>
                      <a:lnTo>
                        <a:pt x="2989" y="5824"/>
                      </a:lnTo>
                      <a:lnTo>
                        <a:pt x="2783" y="5746"/>
                      </a:lnTo>
                      <a:lnTo>
                        <a:pt x="2602" y="5643"/>
                      </a:lnTo>
                      <a:lnTo>
                        <a:pt x="2422" y="5540"/>
                      </a:lnTo>
                      <a:lnTo>
                        <a:pt x="2242" y="5411"/>
                      </a:lnTo>
                      <a:lnTo>
                        <a:pt x="2087" y="5257"/>
                      </a:lnTo>
                      <a:lnTo>
                        <a:pt x="1933" y="5102"/>
                      </a:lnTo>
                      <a:lnTo>
                        <a:pt x="1804" y="4922"/>
                      </a:lnTo>
                      <a:lnTo>
                        <a:pt x="1701" y="4741"/>
                      </a:lnTo>
                      <a:lnTo>
                        <a:pt x="1598" y="4535"/>
                      </a:lnTo>
                      <a:lnTo>
                        <a:pt x="1520" y="4329"/>
                      </a:lnTo>
                      <a:lnTo>
                        <a:pt x="1469" y="4123"/>
                      </a:lnTo>
                      <a:lnTo>
                        <a:pt x="1443" y="3891"/>
                      </a:lnTo>
                      <a:lnTo>
                        <a:pt x="1417" y="3659"/>
                      </a:lnTo>
                      <a:lnTo>
                        <a:pt x="1443" y="3453"/>
                      </a:lnTo>
                      <a:lnTo>
                        <a:pt x="1469" y="3221"/>
                      </a:lnTo>
                      <a:lnTo>
                        <a:pt x="1520" y="3015"/>
                      </a:lnTo>
                      <a:lnTo>
                        <a:pt x="1598" y="2809"/>
                      </a:lnTo>
                      <a:lnTo>
                        <a:pt x="1701" y="2603"/>
                      </a:lnTo>
                      <a:lnTo>
                        <a:pt x="1804" y="2423"/>
                      </a:lnTo>
                      <a:lnTo>
                        <a:pt x="1933" y="2242"/>
                      </a:lnTo>
                      <a:lnTo>
                        <a:pt x="2087" y="2088"/>
                      </a:lnTo>
                      <a:lnTo>
                        <a:pt x="2242" y="1933"/>
                      </a:lnTo>
                      <a:lnTo>
                        <a:pt x="2422" y="1804"/>
                      </a:lnTo>
                      <a:lnTo>
                        <a:pt x="2602" y="1701"/>
                      </a:lnTo>
                      <a:lnTo>
                        <a:pt x="2783" y="1598"/>
                      </a:lnTo>
                      <a:lnTo>
                        <a:pt x="2989" y="1521"/>
                      </a:lnTo>
                      <a:lnTo>
                        <a:pt x="3221" y="1469"/>
                      </a:lnTo>
                      <a:lnTo>
                        <a:pt x="3427" y="1444"/>
                      </a:lnTo>
                      <a:close/>
                      <a:moveTo>
                        <a:pt x="11774" y="1444"/>
                      </a:moveTo>
                      <a:lnTo>
                        <a:pt x="12006" y="1469"/>
                      </a:lnTo>
                      <a:lnTo>
                        <a:pt x="12212" y="1521"/>
                      </a:lnTo>
                      <a:lnTo>
                        <a:pt x="12419" y="1598"/>
                      </a:lnTo>
                      <a:lnTo>
                        <a:pt x="12625" y="1701"/>
                      </a:lnTo>
                      <a:lnTo>
                        <a:pt x="12805" y="1804"/>
                      </a:lnTo>
                      <a:lnTo>
                        <a:pt x="12985" y="1933"/>
                      </a:lnTo>
                      <a:lnTo>
                        <a:pt x="13140" y="2088"/>
                      </a:lnTo>
                      <a:lnTo>
                        <a:pt x="13269" y="2242"/>
                      </a:lnTo>
                      <a:lnTo>
                        <a:pt x="13398" y="2423"/>
                      </a:lnTo>
                      <a:lnTo>
                        <a:pt x="13526" y="2603"/>
                      </a:lnTo>
                      <a:lnTo>
                        <a:pt x="13604" y="2809"/>
                      </a:lnTo>
                      <a:lnTo>
                        <a:pt x="13681" y="3015"/>
                      </a:lnTo>
                      <a:lnTo>
                        <a:pt x="13733" y="3221"/>
                      </a:lnTo>
                      <a:lnTo>
                        <a:pt x="13784" y="3453"/>
                      </a:lnTo>
                      <a:lnTo>
                        <a:pt x="13784" y="3659"/>
                      </a:lnTo>
                      <a:lnTo>
                        <a:pt x="13784" y="3891"/>
                      </a:lnTo>
                      <a:lnTo>
                        <a:pt x="13733" y="4123"/>
                      </a:lnTo>
                      <a:lnTo>
                        <a:pt x="13681" y="4329"/>
                      </a:lnTo>
                      <a:lnTo>
                        <a:pt x="13604" y="4535"/>
                      </a:lnTo>
                      <a:lnTo>
                        <a:pt x="13526" y="4741"/>
                      </a:lnTo>
                      <a:lnTo>
                        <a:pt x="13398" y="4922"/>
                      </a:lnTo>
                      <a:lnTo>
                        <a:pt x="13269" y="5102"/>
                      </a:lnTo>
                      <a:lnTo>
                        <a:pt x="13140" y="5257"/>
                      </a:lnTo>
                      <a:lnTo>
                        <a:pt x="12985" y="5411"/>
                      </a:lnTo>
                      <a:lnTo>
                        <a:pt x="12805" y="5540"/>
                      </a:lnTo>
                      <a:lnTo>
                        <a:pt x="12625" y="5643"/>
                      </a:lnTo>
                      <a:lnTo>
                        <a:pt x="12419" y="5746"/>
                      </a:lnTo>
                      <a:lnTo>
                        <a:pt x="12212" y="5824"/>
                      </a:lnTo>
                      <a:lnTo>
                        <a:pt x="12006" y="5875"/>
                      </a:lnTo>
                      <a:lnTo>
                        <a:pt x="11774" y="5901"/>
                      </a:lnTo>
                      <a:lnTo>
                        <a:pt x="11311" y="5901"/>
                      </a:lnTo>
                      <a:lnTo>
                        <a:pt x="11105" y="5875"/>
                      </a:lnTo>
                      <a:lnTo>
                        <a:pt x="10873" y="5824"/>
                      </a:lnTo>
                      <a:lnTo>
                        <a:pt x="10667" y="5746"/>
                      </a:lnTo>
                      <a:lnTo>
                        <a:pt x="10486" y="5643"/>
                      </a:lnTo>
                      <a:lnTo>
                        <a:pt x="10306" y="5540"/>
                      </a:lnTo>
                      <a:lnTo>
                        <a:pt x="10126" y="5411"/>
                      </a:lnTo>
                      <a:lnTo>
                        <a:pt x="9971" y="5257"/>
                      </a:lnTo>
                      <a:lnTo>
                        <a:pt x="9816" y="5102"/>
                      </a:lnTo>
                      <a:lnTo>
                        <a:pt x="9688" y="4922"/>
                      </a:lnTo>
                      <a:lnTo>
                        <a:pt x="9584" y="4741"/>
                      </a:lnTo>
                      <a:lnTo>
                        <a:pt x="9481" y="4535"/>
                      </a:lnTo>
                      <a:lnTo>
                        <a:pt x="9404" y="4329"/>
                      </a:lnTo>
                      <a:lnTo>
                        <a:pt x="9353" y="4123"/>
                      </a:lnTo>
                      <a:lnTo>
                        <a:pt x="9327" y="3891"/>
                      </a:lnTo>
                      <a:lnTo>
                        <a:pt x="9301" y="3659"/>
                      </a:lnTo>
                      <a:lnTo>
                        <a:pt x="9327" y="3453"/>
                      </a:lnTo>
                      <a:lnTo>
                        <a:pt x="9353" y="3221"/>
                      </a:lnTo>
                      <a:lnTo>
                        <a:pt x="9404" y="3015"/>
                      </a:lnTo>
                      <a:lnTo>
                        <a:pt x="9481" y="2809"/>
                      </a:lnTo>
                      <a:lnTo>
                        <a:pt x="9584" y="2603"/>
                      </a:lnTo>
                      <a:lnTo>
                        <a:pt x="9688" y="2423"/>
                      </a:lnTo>
                      <a:lnTo>
                        <a:pt x="9816" y="2242"/>
                      </a:lnTo>
                      <a:lnTo>
                        <a:pt x="9971" y="2088"/>
                      </a:lnTo>
                      <a:lnTo>
                        <a:pt x="10126" y="1933"/>
                      </a:lnTo>
                      <a:lnTo>
                        <a:pt x="10306" y="1804"/>
                      </a:lnTo>
                      <a:lnTo>
                        <a:pt x="10486" y="1701"/>
                      </a:lnTo>
                      <a:lnTo>
                        <a:pt x="10667" y="1598"/>
                      </a:lnTo>
                      <a:lnTo>
                        <a:pt x="10873" y="1521"/>
                      </a:lnTo>
                      <a:lnTo>
                        <a:pt x="11105" y="1469"/>
                      </a:lnTo>
                      <a:lnTo>
                        <a:pt x="11311" y="1444"/>
                      </a:lnTo>
                      <a:close/>
                      <a:moveTo>
                        <a:pt x="1933" y="5720"/>
                      </a:moveTo>
                      <a:lnTo>
                        <a:pt x="2087" y="5849"/>
                      </a:lnTo>
                      <a:lnTo>
                        <a:pt x="2267" y="5952"/>
                      </a:lnTo>
                      <a:lnTo>
                        <a:pt x="2448" y="6055"/>
                      </a:lnTo>
                      <a:lnTo>
                        <a:pt x="2628" y="6158"/>
                      </a:lnTo>
                      <a:lnTo>
                        <a:pt x="2834" y="6236"/>
                      </a:lnTo>
                      <a:lnTo>
                        <a:pt x="3015" y="6287"/>
                      </a:lnTo>
                      <a:lnTo>
                        <a:pt x="3221" y="6313"/>
                      </a:lnTo>
                      <a:lnTo>
                        <a:pt x="3453" y="6339"/>
                      </a:lnTo>
                      <a:lnTo>
                        <a:pt x="3453" y="6880"/>
                      </a:lnTo>
                      <a:lnTo>
                        <a:pt x="3169" y="6854"/>
                      </a:lnTo>
                      <a:lnTo>
                        <a:pt x="2912" y="6803"/>
                      </a:lnTo>
                      <a:lnTo>
                        <a:pt x="2654" y="6725"/>
                      </a:lnTo>
                      <a:lnTo>
                        <a:pt x="2422" y="6648"/>
                      </a:lnTo>
                      <a:lnTo>
                        <a:pt x="2190" y="6545"/>
                      </a:lnTo>
                      <a:lnTo>
                        <a:pt x="1958" y="6416"/>
                      </a:lnTo>
                      <a:lnTo>
                        <a:pt x="1752" y="6262"/>
                      </a:lnTo>
                      <a:lnTo>
                        <a:pt x="1546" y="6107"/>
                      </a:lnTo>
                      <a:lnTo>
                        <a:pt x="1933" y="5720"/>
                      </a:lnTo>
                      <a:close/>
                      <a:moveTo>
                        <a:pt x="5411" y="5720"/>
                      </a:moveTo>
                      <a:lnTo>
                        <a:pt x="5771" y="6107"/>
                      </a:lnTo>
                      <a:lnTo>
                        <a:pt x="5591" y="6262"/>
                      </a:lnTo>
                      <a:lnTo>
                        <a:pt x="5359" y="6416"/>
                      </a:lnTo>
                      <a:lnTo>
                        <a:pt x="5153" y="6545"/>
                      </a:lnTo>
                      <a:lnTo>
                        <a:pt x="4921" y="6648"/>
                      </a:lnTo>
                      <a:lnTo>
                        <a:pt x="4664" y="6725"/>
                      </a:lnTo>
                      <a:lnTo>
                        <a:pt x="4406" y="6803"/>
                      </a:lnTo>
                      <a:lnTo>
                        <a:pt x="4148" y="6854"/>
                      </a:lnTo>
                      <a:lnTo>
                        <a:pt x="3891" y="6880"/>
                      </a:lnTo>
                      <a:lnTo>
                        <a:pt x="3891" y="6339"/>
                      </a:lnTo>
                      <a:lnTo>
                        <a:pt x="4097" y="6313"/>
                      </a:lnTo>
                      <a:lnTo>
                        <a:pt x="4303" y="6287"/>
                      </a:lnTo>
                      <a:lnTo>
                        <a:pt x="4509" y="6236"/>
                      </a:lnTo>
                      <a:lnTo>
                        <a:pt x="4715" y="6158"/>
                      </a:lnTo>
                      <a:lnTo>
                        <a:pt x="4895" y="6055"/>
                      </a:lnTo>
                      <a:lnTo>
                        <a:pt x="5076" y="5952"/>
                      </a:lnTo>
                      <a:lnTo>
                        <a:pt x="5230" y="5849"/>
                      </a:lnTo>
                      <a:lnTo>
                        <a:pt x="5411" y="5720"/>
                      </a:lnTo>
                      <a:close/>
                      <a:moveTo>
                        <a:pt x="9816" y="5720"/>
                      </a:moveTo>
                      <a:lnTo>
                        <a:pt x="9971" y="5849"/>
                      </a:lnTo>
                      <a:lnTo>
                        <a:pt x="10151" y="5952"/>
                      </a:lnTo>
                      <a:lnTo>
                        <a:pt x="10332" y="6055"/>
                      </a:lnTo>
                      <a:lnTo>
                        <a:pt x="10512" y="6158"/>
                      </a:lnTo>
                      <a:lnTo>
                        <a:pt x="10718" y="6236"/>
                      </a:lnTo>
                      <a:lnTo>
                        <a:pt x="10898" y="6287"/>
                      </a:lnTo>
                      <a:lnTo>
                        <a:pt x="11105" y="6313"/>
                      </a:lnTo>
                      <a:lnTo>
                        <a:pt x="11336" y="6339"/>
                      </a:lnTo>
                      <a:lnTo>
                        <a:pt x="11336" y="6880"/>
                      </a:lnTo>
                      <a:lnTo>
                        <a:pt x="11053" y="6854"/>
                      </a:lnTo>
                      <a:lnTo>
                        <a:pt x="10795" y="6803"/>
                      </a:lnTo>
                      <a:lnTo>
                        <a:pt x="10538" y="6725"/>
                      </a:lnTo>
                      <a:lnTo>
                        <a:pt x="10306" y="6648"/>
                      </a:lnTo>
                      <a:lnTo>
                        <a:pt x="10074" y="6545"/>
                      </a:lnTo>
                      <a:lnTo>
                        <a:pt x="9842" y="6416"/>
                      </a:lnTo>
                      <a:lnTo>
                        <a:pt x="9636" y="6262"/>
                      </a:lnTo>
                      <a:lnTo>
                        <a:pt x="9430" y="6107"/>
                      </a:lnTo>
                      <a:lnTo>
                        <a:pt x="9816" y="5720"/>
                      </a:lnTo>
                      <a:close/>
                      <a:moveTo>
                        <a:pt x="13295" y="5720"/>
                      </a:moveTo>
                      <a:lnTo>
                        <a:pt x="13655" y="6107"/>
                      </a:lnTo>
                      <a:lnTo>
                        <a:pt x="13475" y="6262"/>
                      </a:lnTo>
                      <a:lnTo>
                        <a:pt x="13243" y="6416"/>
                      </a:lnTo>
                      <a:lnTo>
                        <a:pt x="13037" y="6545"/>
                      </a:lnTo>
                      <a:lnTo>
                        <a:pt x="12805" y="6648"/>
                      </a:lnTo>
                      <a:lnTo>
                        <a:pt x="12547" y="6725"/>
                      </a:lnTo>
                      <a:lnTo>
                        <a:pt x="12290" y="6803"/>
                      </a:lnTo>
                      <a:lnTo>
                        <a:pt x="12032" y="6854"/>
                      </a:lnTo>
                      <a:lnTo>
                        <a:pt x="11774" y="6880"/>
                      </a:lnTo>
                      <a:lnTo>
                        <a:pt x="11774" y="6339"/>
                      </a:lnTo>
                      <a:lnTo>
                        <a:pt x="11981" y="6313"/>
                      </a:lnTo>
                      <a:lnTo>
                        <a:pt x="12187" y="6287"/>
                      </a:lnTo>
                      <a:lnTo>
                        <a:pt x="12393" y="6236"/>
                      </a:lnTo>
                      <a:lnTo>
                        <a:pt x="12599" y="6158"/>
                      </a:lnTo>
                      <a:lnTo>
                        <a:pt x="12779" y="6055"/>
                      </a:lnTo>
                      <a:lnTo>
                        <a:pt x="12960" y="5952"/>
                      </a:lnTo>
                      <a:lnTo>
                        <a:pt x="13114" y="5849"/>
                      </a:lnTo>
                      <a:lnTo>
                        <a:pt x="13295" y="5720"/>
                      </a:lnTo>
                      <a:close/>
                      <a:moveTo>
                        <a:pt x="6441" y="6081"/>
                      </a:moveTo>
                      <a:lnTo>
                        <a:pt x="7137" y="6777"/>
                      </a:lnTo>
                      <a:lnTo>
                        <a:pt x="7034" y="6854"/>
                      </a:lnTo>
                      <a:lnTo>
                        <a:pt x="6931" y="6931"/>
                      </a:lnTo>
                      <a:lnTo>
                        <a:pt x="6828" y="7034"/>
                      </a:lnTo>
                      <a:lnTo>
                        <a:pt x="6776" y="7163"/>
                      </a:lnTo>
                      <a:lnTo>
                        <a:pt x="6055" y="6442"/>
                      </a:lnTo>
                      <a:lnTo>
                        <a:pt x="6235" y="6287"/>
                      </a:lnTo>
                      <a:lnTo>
                        <a:pt x="6261" y="6262"/>
                      </a:lnTo>
                      <a:lnTo>
                        <a:pt x="6287" y="6236"/>
                      </a:lnTo>
                      <a:lnTo>
                        <a:pt x="6441" y="6081"/>
                      </a:lnTo>
                      <a:close/>
                      <a:moveTo>
                        <a:pt x="8760" y="6081"/>
                      </a:moveTo>
                      <a:lnTo>
                        <a:pt x="8966" y="6262"/>
                      </a:lnTo>
                      <a:lnTo>
                        <a:pt x="9146" y="6442"/>
                      </a:lnTo>
                      <a:lnTo>
                        <a:pt x="8451" y="7163"/>
                      </a:lnTo>
                      <a:lnTo>
                        <a:pt x="8374" y="7034"/>
                      </a:lnTo>
                      <a:lnTo>
                        <a:pt x="8296" y="6931"/>
                      </a:lnTo>
                      <a:lnTo>
                        <a:pt x="8193" y="6854"/>
                      </a:lnTo>
                      <a:lnTo>
                        <a:pt x="8064" y="6777"/>
                      </a:lnTo>
                      <a:lnTo>
                        <a:pt x="8760" y="6081"/>
                      </a:lnTo>
                      <a:close/>
                      <a:moveTo>
                        <a:pt x="7601" y="7086"/>
                      </a:moveTo>
                      <a:lnTo>
                        <a:pt x="7704" y="7112"/>
                      </a:lnTo>
                      <a:lnTo>
                        <a:pt x="7807" y="7138"/>
                      </a:lnTo>
                      <a:lnTo>
                        <a:pt x="7884" y="7189"/>
                      </a:lnTo>
                      <a:lnTo>
                        <a:pt x="7961" y="7241"/>
                      </a:lnTo>
                      <a:lnTo>
                        <a:pt x="8039" y="7318"/>
                      </a:lnTo>
                      <a:lnTo>
                        <a:pt x="8090" y="7421"/>
                      </a:lnTo>
                      <a:lnTo>
                        <a:pt x="8116" y="7498"/>
                      </a:lnTo>
                      <a:lnTo>
                        <a:pt x="8116" y="7601"/>
                      </a:lnTo>
                      <a:lnTo>
                        <a:pt x="8116" y="7730"/>
                      </a:lnTo>
                      <a:lnTo>
                        <a:pt x="8090" y="7807"/>
                      </a:lnTo>
                      <a:lnTo>
                        <a:pt x="8039" y="7910"/>
                      </a:lnTo>
                      <a:lnTo>
                        <a:pt x="7961" y="7988"/>
                      </a:lnTo>
                      <a:lnTo>
                        <a:pt x="7884" y="8039"/>
                      </a:lnTo>
                      <a:lnTo>
                        <a:pt x="7807" y="8091"/>
                      </a:lnTo>
                      <a:lnTo>
                        <a:pt x="7704" y="8117"/>
                      </a:lnTo>
                      <a:lnTo>
                        <a:pt x="7601" y="8142"/>
                      </a:lnTo>
                      <a:lnTo>
                        <a:pt x="7498" y="8117"/>
                      </a:lnTo>
                      <a:lnTo>
                        <a:pt x="7395" y="8091"/>
                      </a:lnTo>
                      <a:lnTo>
                        <a:pt x="7317" y="8039"/>
                      </a:lnTo>
                      <a:lnTo>
                        <a:pt x="7240" y="7988"/>
                      </a:lnTo>
                      <a:lnTo>
                        <a:pt x="7188" y="7910"/>
                      </a:lnTo>
                      <a:lnTo>
                        <a:pt x="7137" y="7807"/>
                      </a:lnTo>
                      <a:lnTo>
                        <a:pt x="7111" y="7730"/>
                      </a:lnTo>
                      <a:lnTo>
                        <a:pt x="7085" y="7601"/>
                      </a:lnTo>
                      <a:lnTo>
                        <a:pt x="7111" y="7498"/>
                      </a:lnTo>
                      <a:lnTo>
                        <a:pt x="7137" y="7421"/>
                      </a:lnTo>
                      <a:lnTo>
                        <a:pt x="7188" y="7318"/>
                      </a:lnTo>
                      <a:lnTo>
                        <a:pt x="7240" y="7241"/>
                      </a:lnTo>
                      <a:lnTo>
                        <a:pt x="7317" y="7189"/>
                      </a:lnTo>
                      <a:lnTo>
                        <a:pt x="7395" y="7138"/>
                      </a:lnTo>
                      <a:lnTo>
                        <a:pt x="7498" y="7112"/>
                      </a:lnTo>
                      <a:lnTo>
                        <a:pt x="7601" y="7086"/>
                      </a:lnTo>
                      <a:close/>
                      <a:moveTo>
                        <a:pt x="6776" y="8065"/>
                      </a:moveTo>
                      <a:lnTo>
                        <a:pt x="6828" y="8194"/>
                      </a:lnTo>
                      <a:lnTo>
                        <a:pt x="6931" y="8297"/>
                      </a:lnTo>
                      <a:lnTo>
                        <a:pt x="7034" y="8374"/>
                      </a:lnTo>
                      <a:lnTo>
                        <a:pt x="7137" y="8451"/>
                      </a:lnTo>
                      <a:lnTo>
                        <a:pt x="6441" y="9147"/>
                      </a:lnTo>
                      <a:lnTo>
                        <a:pt x="6261" y="8967"/>
                      </a:lnTo>
                      <a:lnTo>
                        <a:pt x="6055" y="8786"/>
                      </a:lnTo>
                      <a:lnTo>
                        <a:pt x="6776" y="8065"/>
                      </a:lnTo>
                      <a:close/>
                      <a:moveTo>
                        <a:pt x="8451" y="8065"/>
                      </a:moveTo>
                      <a:lnTo>
                        <a:pt x="9146" y="8786"/>
                      </a:lnTo>
                      <a:lnTo>
                        <a:pt x="8966" y="8967"/>
                      </a:lnTo>
                      <a:lnTo>
                        <a:pt x="8760" y="9147"/>
                      </a:lnTo>
                      <a:lnTo>
                        <a:pt x="8064" y="8451"/>
                      </a:lnTo>
                      <a:lnTo>
                        <a:pt x="8193" y="8374"/>
                      </a:lnTo>
                      <a:lnTo>
                        <a:pt x="8296" y="8297"/>
                      </a:lnTo>
                      <a:lnTo>
                        <a:pt x="8374" y="8194"/>
                      </a:lnTo>
                      <a:lnTo>
                        <a:pt x="8451" y="8065"/>
                      </a:lnTo>
                      <a:close/>
                      <a:moveTo>
                        <a:pt x="3891" y="8348"/>
                      </a:moveTo>
                      <a:lnTo>
                        <a:pt x="4148" y="8374"/>
                      </a:lnTo>
                      <a:lnTo>
                        <a:pt x="4406" y="8426"/>
                      </a:lnTo>
                      <a:lnTo>
                        <a:pt x="4664" y="8477"/>
                      </a:lnTo>
                      <a:lnTo>
                        <a:pt x="4921" y="8580"/>
                      </a:lnTo>
                      <a:lnTo>
                        <a:pt x="5153" y="8683"/>
                      </a:lnTo>
                      <a:lnTo>
                        <a:pt x="5359" y="8812"/>
                      </a:lnTo>
                      <a:lnTo>
                        <a:pt x="5591" y="8967"/>
                      </a:lnTo>
                      <a:lnTo>
                        <a:pt x="5771" y="9121"/>
                      </a:lnTo>
                      <a:lnTo>
                        <a:pt x="5411" y="9508"/>
                      </a:lnTo>
                      <a:lnTo>
                        <a:pt x="5230" y="9379"/>
                      </a:lnTo>
                      <a:lnTo>
                        <a:pt x="5076" y="9276"/>
                      </a:lnTo>
                      <a:lnTo>
                        <a:pt x="4895" y="9173"/>
                      </a:lnTo>
                      <a:lnTo>
                        <a:pt x="4715" y="9070"/>
                      </a:lnTo>
                      <a:lnTo>
                        <a:pt x="4509" y="8993"/>
                      </a:lnTo>
                      <a:lnTo>
                        <a:pt x="4303" y="8941"/>
                      </a:lnTo>
                      <a:lnTo>
                        <a:pt x="4097" y="8915"/>
                      </a:lnTo>
                      <a:lnTo>
                        <a:pt x="3891" y="8889"/>
                      </a:lnTo>
                      <a:lnTo>
                        <a:pt x="3891" y="8348"/>
                      </a:lnTo>
                      <a:close/>
                      <a:moveTo>
                        <a:pt x="11336" y="8348"/>
                      </a:moveTo>
                      <a:lnTo>
                        <a:pt x="11336" y="8889"/>
                      </a:lnTo>
                      <a:lnTo>
                        <a:pt x="11105" y="8915"/>
                      </a:lnTo>
                      <a:lnTo>
                        <a:pt x="10898" y="8941"/>
                      </a:lnTo>
                      <a:lnTo>
                        <a:pt x="10718" y="8993"/>
                      </a:lnTo>
                      <a:lnTo>
                        <a:pt x="10512" y="9070"/>
                      </a:lnTo>
                      <a:lnTo>
                        <a:pt x="10332" y="9173"/>
                      </a:lnTo>
                      <a:lnTo>
                        <a:pt x="10151" y="9276"/>
                      </a:lnTo>
                      <a:lnTo>
                        <a:pt x="9971" y="9379"/>
                      </a:lnTo>
                      <a:lnTo>
                        <a:pt x="9816" y="9508"/>
                      </a:lnTo>
                      <a:lnTo>
                        <a:pt x="9430" y="9121"/>
                      </a:lnTo>
                      <a:lnTo>
                        <a:pt x="9636" y="8967"/>
                      </a:lnTo>
                      <a:lnTo>
                        <a:pt x="9842" y="8812"/>
                      </a:lnTo>
                      <a:lnTo>
                        <a:pt x="10074" y="8683"/>
                      </a:lnTo>
                      <a:lnTo>
                        <a:pt x="10306" y="8580"/>
                      </a:lnTo>
                      <a:lnTo>
                        <a:pt x="10538" y="8477"/>
                      </a:lnTo>
                      <a:lnTo>
                        <a:pt x="10795" y="8426"/>
                      </a:lnTo>
                      <a:lnTo>
                        <a:pt x="11053" y="8374"/>
                      </a:lnTo>
                      <a:lnTo>
                        <a:pt x="11336" y="8348"/>
                      </a:lnTo>
                      <a:close/>
                      <a:moveTo>
                        <a:pt x="11774" y="8348"/>
                      </a:moveTo>
                      <a:lnTo>
                        <a:pt x="12032" y="8374"/>
                      </a:lnTo>
                      <a:lnTo>
                        <a:pt x="12290" y="8426"/>
                      </a:lnTo>
                      <a:lnTo>
                        <a:pt x="12547" y="8477"/>
                      </a:lnTo>
                      <a:lnTo>
                        <a:pt x="12805" y="8580"/>
                      </a:lnTo>
                      <a:lnTo>
                        <a:pt x="13037" y="8683"/>
                      </a:lnTo>
                      <a:lnTo>
                        <a:pt x="13243" y="8812"/>
                      </a:lnTo>
                      <a:lnTo>
                        <a:pt x="13475" y="8967"/>
                      </a:lnTo>
                      <a:lnTo>
                        <a:pt x="13655" y="9121"/>
                      </a:lnTo>
                      <a:lnTo>
                        <a:pt x="13295" y="9508"/>
                      </a:lnTo>
                      <a:lnTo>
                        <a:pt x="13114" y="9379"/>
                      </a:lnTo>
                      <a:lnTo>
                        <a:pt x="12960" y="9276"/>
                      </a:lnTo>
                      <a:lnTo>
                        <a:pt x="12779" y="9173"/>
                      </a:lnTo>
                      <a:lnTo>
                        <a:pt x="12599" y="9070"/>
                      </a:lnTo>
                      <a:lnTo>
                        <a:pt x="12393" y="8993"/>
                      </a:lnTo>
                      <a:lnTo>
                        <a:pt x="12187" y="8941"/>
                      </a:lnTo>
                      <a:lnTo>
                        <a:pt x="11981" y="8915"/>
                      </a:lnTo>
                      <a:lnTo>
                        <a:pt x="11774" y="8889"/>
                      </a:lnTo>
                      <a:lnTo>
                        <a:pt x="11774" y="8348"/>
                      </a:lnTo>
                      <a:close/>
                      <a:moveTo>
                        <a:pt x="1237" y="9431"/>
                      </a:moveTo>
                      <a:lnTo>
                        <a:pt x="1623" y="9817"/>
                      </a:lnTo>
                      <a:lnTo>
                        <a:pt x="1495" y="9972"/>
                      </a:lnTo>
                      <a:lnTo>
                        <a:pt x="1366" y="10152"/>
                      </a:lnTo>
                      <a:lnTo>
                        <a:pt x="1263" y="10332"/>
                      </a:lnTo>
                      <a:lnTo>
                        <a:pt x="1185" y="10513"/>
                      </a:lnTo>
                      <a:lnTo>
                        <a:pt x="1108" y="10719"/>
                      </a:lnTo>
                      <a:lnTo>
                        <a:pt x="1057" y="10925"/>
                      </a:lnTo>
                      <a:lnTo>
                        <a:pt x="1005" y="11131"/>
                      </a:lnTo>
                      <a:lnTo>
                        <a:pt x="979" y="11337"/>
                      </a:lnTo>
                      <a:lnTo>
                        <a:pt x="438" y="11337"/>
                      </a:lnTo>
                      <a:lnTo>
                        <a:pt x="464" y="11079"/>
                      </a:lnTo>
                      <a:lnTo>
                        <a:pt x="516" y="10822"/>
                      </a:lnTo>
                      <a:lnTo>
                        <a:pt x="593" y="10564"/>
                      </a:lnTo>
                      <a:lnTo>
                        <a:pt x="696" y="10306"/>
                      </a:lnTo>
                      <a:lnTo>
                        <a:pt x="799" y="10075"/>
                      </a:lnTo>
                      <a:lnTo>
                        <a:pt x="928" y="9868"/>
                      </a:lnTo>
                      <a:lnTo>
                        <a:pt x="1082" y="9637"/>
                      </a:lnTo>
                      <a:lnTo>
                        <a:pt x="1237" y="9431"/>
                      </a:lnTo>
                      <a:close/>
                      <a:moveTo>
                        <a:pt x="6106" y="9431"/>
                      </a:moveTo>
                      <a:lnTo>
                        <a:pt x="6261" y="9637"/>
                      </a:lnTo>
                      <a:lnTo>
                        <a:pt x="6415" y="9843"/>
                      </a:lnTo>
                      <a:lnTo>
                        <a:pt x="6519" y="10075"/>
                      </a:lnTo>
                      <a:lnTo>
                        <a:pt x="6647" y="10306"/>
                      </a:lnTo>
                      <a:lnTo>
                        <a:pt x="6725" y="10564"/>
                      </a:lnTo>
                      <a:lnTo>
                        <a:pt x="6802" y="10796"/>
                      </a:lnTo>
                      <a:lnTo>
                        <a:pt x="6853" y="11054"/>
                      </a:lnTo>
                      <a:lnTo>
                        <a:pt x="6879" y="11337"/>
                      </a:lnTo>
                      <a:lnTo>
                        <a:pt x="6338" y="11337"/>
                      </a:lnTo>
                      <a:lnTo>
                        <a:pt x="6312" y="11131"/>
                      </a:lnTo>
                      <a:lnTo>
                        <a:pt x="6287" y="10925"/>
                      </a:lnTo>
                      <a:lnTo>
                        <a:pt x="6209" y="10719"/>
                      </a:lnTo>
                      <a:lnTo>
                        <a:pt x="6132" y="10513"/>
                      </a:lnTo>
                      <a:lnTo>
                        <a:pt x="6055" y="10332"/>
                      </a:lnTo>
                      <a:lnTo>
                        <a:pt x="5952" y="10152"/>
                      </a:lnTo>
                      <a:lnTo>
                        <a:pt x="5849" y="9972"/>
                      </a:lnTo>
                      <a:lnTo>
                        <a:pt x="5720" y="9817"/>
                      </a:lnTo>
                      <a:lnTo>
                        <a:pt x="6106" y="9431"/>
                      </a:lnTo>
                      <a:close/>
                      <a:moveTo>
                        <a:pt x="9121" y="9431"/>
                      </a:moveTo>
                      <a:lnTo>
                        <a:pt x="9507" y="9817"/>
                      </a:lnTo>
                      <a:lnTo>
                        <a:pt x="9378" y="9972"/>
                      </a:lnTo>
                      <a:lnTo>
                        <a:pt x="9250" y="10152"/>
                      </a:lnTo>
                      <a:lnTo>
                        <a:pt x="9146" y="10332"/>
                      </a:lnTo>
                      <a:lnTo>
                        <a:pt x="9069" y="10513"/>
                      </a:lnTo>
                      <a:lnTo>
                        <a:pt x="8992" y="10719"/>
                      </a:lnTo>
                      <a:lnTo>
                        <a:pt x="8940" y="10925"/>
                      </a:lnTo>
                      <a:lnTo>
                        <a:pt x="8889" y="11131"/>
                      </a:lnTo>
                      <a:lnTo>
                        <a:pt x="8863" y="11337"/>
                      </a:lnTo>
                      <a:lnTo>
                        <a:pt x="8322" y="11337"/>
                      </a:lnTo>
                      <a:lnTo>
                        <a:pt x="8374" y="11054"/>
                      </a:lnTo>
                      <a:lnTo>
                        <a:pt x="8425" y="10796"/>
                      </a:lnTo>
                      <a:lnTo>
                        <a:pt x="8477" y="10564"/>
                      </a:lnTo>
                      <a:lnTo>
                        <a:pt x="8580" y="10306"/>
                      </a:lnTo>
                      <a:lnTo>
                        <a:pt x="8683" y="10075"/>
                      </a:lnTo>
                      <a:lnTo>
                        <a:pt x="8812" y="9843"/>
                      </a:lnTo>
                      <a:lnTo>
                        <a:pt x="8966" y="9637"/>
                      </a:lnTo>
                      <a:lnTo>
                        <a:pt x="9121" y="9431"/>
                      </a:lnTo>
                      <a:close/>
                      <a:moveTo>
                        <a:pt x="13990" y="9431"/>
                      </a:moveTo>
                      <a:lnTo>
                        <a:pt x="14145" y="9637"/>
                      </a:lnTo>
                      <a:lnTo>
                        <a:pt x="14299" y="9843"/>
                      </a:lnTo>
                      <a:lnTo>
                        <a:pt x="14428" y="10075"/>
                      </a:lnTo>
                      <a:lnTo>
                        <a:pt x="14531" y="10306"/>
                      </a:lnTo>
                      <a:lnTo>
                        <a:pt x="14608" y="10564"/>
                      </a:lnTo>
                      <a:lnTo>
                        <a:pt x="14686" y="10796"/>
                      </a:lnTo>
                      <a:lnTo>
                        <a:pt x="14737" y="11054"/>
                      </a:lnTo>
                      <a:lnTo>
                        <a:pt x="14763" y="11337"/>
                      </a:lnTo>
                      <a:lnTo>
                        <a:pt x="14222" y="11337"/>
                      </a:lnTo>
                      <a:lnTo>
                        <a:pt x="14196" y="11131"/>
                      </a:lnTo>
                      <a:lnTo>
                        <a:pt x="14170" y="10925"/>
                      </a:lnTo>
                      <a:lnTo>
                        <a:pt x="14093" y="10719"/>
                      </a:lnTo>
                      <a:lnTo>
                        <a:pt x="14016" y="10513"/>
                      </a:lnTo>
                      <a:lnTo>
                        <a:pt x="13939" y="10332"/>
                      </a:lnTo>
                      <a:lnTo>
                        <a:pt x="13836" y="10152"/>
                      </a:lnTo>
                      <a:lnTo>
                        <a:pt x="13733" y="9972"/>
                      </a:lnTo>
                      <a:lnTo>
                        <a:pt x="13604" y="9817"/>
                      </a:lnTo>
                      <a:lnTo>
                        <a:pt x="13990" y="9431"/>
                      </a:lnTo>
                      <a:close/>
                      <a:moveTo>
                        <a:pt x="979" y="11775"/>
                      </a:moveTo>
                      <a:lnTo>
                        <a:pt x="1005" y="11981"/>
                      </a:lnTo>
                      <a:lnTo>
                        <a:pt x="1057" y="12187"/>
                      </a:lnTo>
                      <a:lnTo>
                        <a:pt x="1108" y="12393"/>
                      </a:lnTo>
                      <a:lnTo>
                        <a:pt x="1185" y="12599"/>
                      </a:lnTo>
                      <a:lnTo>
                        <a:pt x="1263" y="12780"/>
                      </a:lnTo>
                      <a:lnTo>
                        <a:pt x="1366" y="12960"/>
                      </a:lnTo>
                      <a:lnTo>
                        <a:pt x="1495" y="13141"/>
                      </a:lnTo>
                      <a:lnTo>
                        <a:pt x="1623" y="13295"/>
                      </a:lnTo>
                      <a:lnTo>
                        <a:pt x="1237" y="13682"/>
                      </a:lnTo>
                      <a:lnTo>
                        <a:pt x="1082" y="13475"/>
                      </a:lnTo>
                      <a:lnTo>
                        <a:pt x="928" y="13269"/>
                      </a:lnTo>
                      <a:lnTo>
                        <a:pt x="799" y="13037"/>
                      </a:lnTo>
                      <a:lnTo>
                        <a:pt x="696" y="12806"/>
                      </a:lnTo>
                      <a:lnTo>
                        <a:pt x="593" y="12548"/>
                      </a:lnTo>
                      <a:lnTo>
                        <a:pt x="516" y="12316"/>
                      </a:lnTo>
                      <a:lnTo>
                        <a:pt x="490" y="12058"/>
                      </a:lnTo>
                      <a:lnTo>
                        <a:pt x="438" y="11775"/>
                      </a:lnTo>
                      <a:close/>
                      <a:moveTo>
                        <a:pt x="6879" y="11775"/>
                      </a:moveTo>
                      <a:lnTo>
                        <a:pt x="6853" y="12058"/>
                      </a:lnTo>
                      <a:lnTo>
                        <a:pt x="6802" y="12316"/>
                      </a:lnTo>
                      <a:lnTo>
                        <a:pt x="6725" y="12548"/>
                      </a:lnTo>
                      <a:lnTo>
                        <a:pt x="6647" y="12806"/>
                      </a:lnTo>
                      <a:lnTo>
                        <a:pt x="6519" y="13037"/>
                      </a:lnTo>
                      <a:lnTo>
                        <a:pt x="6415" y="13269"/>
                      </a:lnTo>
                      <a:lnTo>
                        <a:pt x="6261" y="13475"/>
                      </a:lnTo>
                      <a:lnTo>
                        <a:pt x="6106" y="13682"/>
                      </a:lnTo>
                      <a:lnTo>
                        <a:pt x="5720" y="13295"/>
                      </a:lnTo>
                      <a:lnTo>
                        <a:pt x="5849" y="13141"/>
                      </a:lnTo>
                      <a:lnTo>
                        <a:pt x="5952" y="12960"/>
                      </a:lnTo>
                      <a:lnTo>
                        <a:pt x="6055" y="12780"/>
                      </a:lnTo>
                      <a:lnTo>
                        <a:pt x="6132" y="12599"/>
                      </a:lnTo>
                      <a:lnTo>
                        <a:pt x="6209" y="12393"/>
                      </a:lnTo>
                      <a:lnTo>
                        <a:pt x="6287" y="12187"/>
                      </a:lnTo>
                      <a:lnTo>
                        <a:pt x="6312" y="11981"/>
                      </a:lnTo>
                      <a:lnTo>
                        <a:pt x="6338" y="11775"/>
                      </a:lnTo>
                      <a:close/>
                      <a:moveTo>
                        <a:pt x="8863" y="11775"/>
                      </a:moveTo>
                      <a:lnTo>
                        <a:pt x="8889" y="11981"/>
                      </a:lnTo>
                      <a:lnTo>
                        <a:pt x="8940" y="12187"/>
                      </a:lnTo>
                      <a:lnTo>
                        <a:pt x="8992" y="12393"/>
                      </a:lnTo>
                      <a:lnTo>
                        <a:pt x="9069" y="12599"/>
                      </a:lnTo>
                      <a:lnTo>
                        <a:pt x="9172" y="12780"/>
                      </a:lnTo>
                      <a:lnTo>
                        <a:pt x="9250" y="12960"/>
                      </a:lnTo>
                      <a:lnTo>
                        <a:pt x="9378" y="13141"/>
                      </a:lnTo>
                      <a:lnTo>
                        <a:pt x="9507" y="13295"/>
                      </a:lnTo>
                      <a:lnTo>
                        <a:pt x="9121" y="13682"/>
                      </a:lnTo>
                      <a:lnTo>
                        <a:pt x="8966" y="13475"/>
                      </a:lnTo>
                      <a:lnTo>
                        <a:pt x="8812" y="13269"/>
                      </a:lnTo>
                      <a:lnTo>
                        <a:pt x="8683" y="13037"/>
                      </a:lnTo>
                      <a:lnTo>
                        <a:pt x="8580" y="12806"/>
                      </a:lnTo>
                      <a:lnTo>
                        <a:pt x="8477" y="12548"/>
                      </a:lnTo>
                      <a:lnTo>
                        <a:pt x="8425" y="12316"/>
                      </a:lnTo>
                      <a:lnTo>
                        <a:pt x="8374" y="12058"/>
                      </a:lnTo>
                      <a:lnTo>
                        <a:pt x="8322" y="11775"/>
                      </a:lnTo>
                      <a:close/>
                      <a:moveTo>
                        <a:pt x="14763" y="11775"/>
                      </a:moveTo>
                      <a:lnTo>
                        <a:pt x="14737" y="12058"/>
                      </a:lnTo>
                      <a:lnTo>
                        <a:pt x="14686" y="12316"/>
                      </a:lnTo>
                      <a:lnTo>
                        <a:pt x="14608" y="12548"/>
                      </a:lnTo>
                      <a:lnTo>
                        <a:pt x="14531" y="12806"/>
                      </a:lnTo>
                      <a:lnTo>
                        <a:pt x="14428" y="13037"/>
                      </a:lnTo>
                      <a:lnTo>
                        <a:pt x="14299" y="13269"/>
                      </a:lnTo>
                      <a:lnTo>
                        <a:pt x="14145" y="13475"/>
                      </a:lnTo>
                      <a:lnTo>
                        <a:pt x="13990" y="13682"/>
                      </a:lnTo>
                      <a:lnTo>
                        <a:pt x="13604" y="13295"/>
                      </a:lnTo>
                      <a:lnTo>
                        <a:pt x="13733" y="13141"/>
                      </a:lnTo>
                      <a:lnTo>
                        <a:pt x="13836" y="12960"/>
                      </a:lnTo>
                      <a:lnTo>
                        <a:pt x="13939" y="12780"/>
                      </a:lnTo>
                      <a:lnTo>
                        <a:pt x="14016" y="12599"/>
                      </a:lnTo>
                      <a:lnTo>
                        <a:pt x="14093" y="12393"/>
                      </a:lnTo>
                      <a:lnTo>
                        <a:pt x="14170" y="12187"/>
                      </a:lnTo>
                      <a:lnTo>
                        <a:pt x="14196" y="11981"/>
                      </a:lnTo>
                      <a:lnTo>
                        <a:pt x="14222" y="11775"/>
                      </a:lnTo>
                      <a:close/>
                      <a:moveTo>
                        <a:pt x="3891" y="9327"/>
                      </a:moveTo>
                      <a:lnTo>
                        <a:pt x="4122" y="9353"/>
                      </a:lnTo>
                      <a:lnTo>
                        <a:pt x="4329" y="9405"/>
                      </a:lnTo>
                      <a:lnTo>
                        <a:pt x="4535" y="9482"/>
                      </a:lnTo>
                      <a:lnTo>
                        <a:pt x="4741" y="9585"/>
                      </a:lnTo>
                      <a:lnTo>
                        <a:pt x="4921" y="9688"/>
                      </a:lnTo>
                      <a:lnTo>
                        <a:pt x="5102" y="9817"/>
                      </a:lnTo>
                      <a:lnTo>
                        <a:pt x="5256" y="9972"/>
                      </a:lnTo>
                      <a:lnTo>
                        <a:pt x="5385" y="10126"/>
                      </a:lnTo>
                      <a:lnTo>
                        <a:pt x="5514" y="10306"/>
                      </a:lnTo>
                      <a:lnTo>
                        <a:pt x="5643" y="10487"/>
                      </a:lnTo>
                      <a:lnTo>
                        <a:pt x="5720" y="10693"/>
                      </a:lnTo>
                      <a:lnTo>
                        <a:pt x="5797" y="10899"/>
                      </a:lnTo>
                      <a:lnTo>
                        <a:pt x="5849" y="11105"/>
                      </a:lnTo>
                      <a:lnTo>
                        <a:pt x="5900" y="11337"/>
                      </a:lnTo>
                      <a:lnTo>
                        <a:pt x="5900" y="11569"/>
                      </a:lnTo>
                      <a:lnTo>
                        <a:pt x="5900" y="11775"/>
                      </a:lnTo>
                      <a:lnTo>
                        <a:pt x="5849" y="12007"/>
                      </a:lnTo>
                      <a:lnTo>
                        <a:pt x="5797" y="12213"/>
                      </a:lnTo>
                      <a:lnTo>
                        <a:pt x="5720" y="12419"/>
                      </a:lnTo>
                      <a:lnTo>
                        <a:pt x="5643" y="12625"/>
                      </a:lnTo>
                      <a:lnTo>
                        <a:pt x="5514" y="12806"/>
                      </a:lnTo>
                      <a:lnTo>
                        <a:pt x="5385" y="12986"/>
                      </a:lnTo>
                      <a:lnTo>
                        <a:pt x="5256" y="13141"/>
                      </a:lnTo>
                      <a:lnTo>
                        <a:pt x="5102" y="13295"/>
                      </a:lnTo>
                      <a:lnTo>
                        <a:pt x="4921" y="13424"/>
                      </a:lnTo>
                      <a:lnTo>
                        <a:pt x="4741" y="13527"/>
                      </a:lnTo>
                      <a:lnTo>
                        <a:pt x="4535" y="13630"/>
                      </a:lnTo>
                      <a:lnTo>
                        <a:pt x="4329" y="13707"/>
                      </a:lnTo>
                      <a:lnTo>
                        <a:pt x="4122" y="13759"/>
                      </a:lnTo>
                      <a:lnTo>
                        <a:pt x="3891" y="13785"/>
                      </a:lnTo>
                      <a:lnTo>
                        <a:pt x="3427" y="13785"/>
                      </a:lnTo>
                      <a:lnTo>
                        <a:pt x="3221" y="13759"/>
                      </a:lnTo>
                      <a:lnTo>
                        <a:pt x="2989" y="13707"/>
                      </a:lnTo>
                      <a:lnTo>
                        <a:pt x="2783" y="13630"/>
                      </a:lnTo>
                      <a:lnTo>
                        <a:pt x="2602" y="13527"/>
                      </a:lnTo>
                      <a:lnTo>
                        <a:pt x="2422" y="13424"/>
                      </a:lnTo>
                      <a:lnTo>
                        <a:pt x="2242" y="13295"/>
                      </a:lnTo>
                      <a:lnTo>
                        <a:pt x="2087" y="13141"/>
                      </a:lnTo>
                      <a:lnTo>
                        <a:pt x="1933" y="12986"/>
                      </a:lnTo>
                      <a:lnTo>
                        <a:pt x="1804" y="12806"/>
                      </a:lnTo>
                      <a:lnTo>
                        <a:pt x="1701" y="12625"/>
                      </a:lnTo>
                      <a:lnTo>
                        <a:pt x="1598" y="12419"/>
                      </a:lnTo>
                      <a:lnTo>
                        <a:pt x="1520" y="12213"/>
                      </a:lnTo>
                      <a:lnTo>
                        <a:pt x="1469" y="12007"/>
                      </a:lnTo>
                      <a:lnTo>
                        <a:pt x="1443" y="11775"/>
                      </a:lnTo>
                      <a:lnTo>
                        <a:pt x="1417" y="11569"/>
                      </a:lnTo>
                      <a:lnTo>
                        <a:pt x="1443" y="11337"/>
                      </a:lnTo>
                      <a:lnTo>
                        <a:pt x="1469" y="11105"/>
                      </a:lnTo>
                      <a:lnTo>
                        <a:pt x="1520" y="10899"/>
                      </a:lnTo>
                      <a:lnTo>
                        <a:pt x="1598" y="10693"/>
                      </a:lnTo>
                      <a:lnTo>
                        <a:pt x="1701" y="10487"/>
                      </a:lnTo>
                      <a:lnTo>
                        <a:pt x="1804" y="10306"/>
                      </a:lnTo>
                      <a:lnTo>
                        <a:pt x="1933" y="10126"/>
                      </a:lnTo>
                      <a:lnTo>
                        <a:pt x="2087" y="9972"/>
                      </a:lnTo>
                      <a:lnTo>
                        <a:pt x="2242" y="9817"/>
                      </a:lnTo>
                      <a:lnTo>
                        <a:pt x="2422" y="9688"/>
                      </a:lnTo>
                      <a:lnTo>
                        <a:pt x="2602" y="9585"/>
                      </a:lnTo>
                      <a:lnTo>
                        <a:pt x="2783" y="9482"/>
                      </a:lnTo>
                      <a:lnTo>
                        <a:pt x="2989" y="9405"/>
                      </a:lnTo>
                      <a:lnTo>
                        <a:pt x="3221" y="9353"/>
                      </a:lnTo>
                      <a:lnTo>
                        <a:pt x="3427" y="9327"/>
                      </a:lnTo>
                      <a:close/>
                      <a:moveTo>
                        <a:pt x="11774" y="9327"/>
                      </a:moveTo>
                      <a:lnTo>
                        <a:pt x="12006" y="9353"/>
                      </a:lnTo>
                      <a:lnTo>
                        <a:pt x="12212" y="9405"/>
                      </a:lnTo>
                      <a:lnTo>
                        <a:pt x="12419" y="9482"/>
                      </a:lnTo>
                      <a:lnTo>
                        <a:pt x="12625" y="9585"/>
                      </a:lnTo>
                      <a:lnTo>
                        <a:pt x="12805" y="9688"/>
                      </a:lnTo>
                      <a:lnTo>
                        <a:pt x="12985" y="9817"/>
                      </a:lnTo>
                      <a:lnTo>
                        <a:pt x="13140" y="9972"/>
                      </a:lnTo>
                      <a:lnTo>
                        <a:pt x="13269" y="10126"/>
                      </a:lnTo>
                      <a:lnTo>
                        <a:pt x="13398" y="10306"/>
                      </a:lnTo>
                      <a:lnTo>
                        <a:pt x="13526" y="10487"/>
                      </a:lnTo>
                      <a:lnTo>
                        <a:pt x="13604" y="10693"/>
                      </a:lnTo>
                      <a:lnTo>
                        <a:pt x="13681" y="10899"/>
                      </a:lnTo>
                      <a:lnTo>
                        <a:pt x="13733" y="11105"/>
                      </a:lnTo>
                      <a:lnTo>
                        <a:pt x="13784" y="11337"/>
                      </a:lnTo>
                      <a:lnTo>
                        <a:pt x="13784" y="11569"/>
                      </a:lnTo>
                      <a:lnTo>
                        <a:pt x="13784" y="11775"/>
                      </a:lnTo>
                      <a:lnTo>
                        <a:pt x="13733" y="12007"/>
                      </a:lnTo>
                      <a:lnTo>
                        <a:pt x="13681" y="12213"/>
                      </a:lnTo>
                      <a:lnTo>
                        <a:pt x="13604" y="12419"/>
                      </a:lnTo>
                      <a:lnTo>
                        <a:pt x="13526" y="12625"/>
                      </a:lnTo>
                      <a:lnTo>
                        <a:pt x="13398" y="12806"/>
                      </a:lnTo>
                      <a:lnTo>
                        <a:pt x="13269" y="12986"/>
                      </a:lnTo>
                      <a:lnTo>
                        <a:pt x="13140" y="13141"/>
                      </a:lnTo>
                      <a:lnTo>
                        <a:pt x="12985" y="13295"/>
                      </a:lnTo>
                      <a:lnTo>
                        <a:pt x="12805" y="13424"/>
                      </a:lnTo>
                      <a:lnTo>
                        <a:pt x="12625" y="13527"/>
                      </a:lnTo>
                      <a:lnTo>
                        <a:pt x="12419" y="13630"/>
                      </a:lnTo>
                      <a:lnTo>
                        <a:pt x="12212" y="13707"/>
                      </a:lnTo>
                      <a:lnTo>
                        <a:pt x="12006" y="13759"/>
                      </a:lnTo>
                      <a:lnTo>
                        <a:pt x="11774" y="13785"/>
                      </a:lnTo>
                      <a:lnTo>
                        <a:pt x="11311" y="13785"/>
                      </a:lnTo>
                      <a:lnTo>
                        <a:pt x="11105" y="13759"/>
                      </a:lnTo>
                      <a:lnTo>
                        <a:pt x="10873" y="13707"/>
                      </a:lnTo>
                      <a:lnTo>
                        <a:pt x="10667" y="13630"/>
                      </a:lnTo>
                      <a:lnTo>
                        <a:pt x="10486" y="13527"/>
                      </a:lnTo>
                      <a:lnTo>
                        <a:pt x="10306" y="13424"/>
                      </a:lnTo>
                      <a:lnTo>
                        <a:pt x="10126" y="13295"/>
                      </a:lnTo>
                      <a:lnTo>
                        <a:pt x="9971" y="13141"/>
                      </a:lnTo>
                      <a:lnTo>
                        <a:pt x="9816" y="12986"/>
                      </a:lnTo>
                      <a:lnTo>
                        <a:pt x="9688" y="12806"/>
                      </a:lnTo>
                      <a:lnTo>
                        <a:pt x="9584" y="12625"/>
                      </a:lnTo>
                      <a:lnTo>
                        <a:pt x="9481" y="12419"/>
                      </a:lnTo>
                      <a:lnTo>
                        <a:pt x="9404" y="12213"/>
                      </a:lnTo>
                      <a:lnTo>
                        <a:pt x="9353" y="12007"/>
                      </a:lnTo>
                      <a:lnTo>
                        <a:pt x="9327" y="11775"/>
                      </a:lnTo>
                      <a:lnTo>
                        <a:pt x="9301" y="11569"/>
                      </a:lnTo>
                      <a:lnTo>
                        <a:pt x="9327" y="11337"/>
                      </a:lnTo>
                      <a:lnTo>
                        <a:pt x="9353" y="11105"/>
                      </a:lnTo>
                      <a:lnTo>
                        <a:pt x="9404" y="10899"/>
                      </a:lnTo>
                      <a:lnTo>
                        <a:pt x="9481" y="10693"/>
                      </a:lnTo>
                      <a:lnTo>
                        <a:pt x="9584" y="10487"/>
                      </a:lnTo>
                      <a:lnTo>
                        <a:pt x="9688" y="10306"/>
                      </a:lnTo>
                      <a:lnTo>
                        <a:pt x="9816" y="10126"/>
                      </a:lnTo>
                      <a:lnTo>
                        <a:pt x="9971" y="9972"/>
                      </a:lnTo>
                      <a:lnTo>
                        <a:pt x="10126" y="9817"/>
                      </a:lnTo>
                      <a:lnTo>
                        <a:pt x="10306" y="9688"/>
                      </a:lnTo>
                      <a:lnTo>
                        <a:pt x="10486" y="9585"/>
                      </a:lnTo>
                      <a:lnTo>
                        <a:pt x="10667" y="9482"/>
                      </a:lnTo>
                      <a:lnTo>
                        <a:pt x="10873" y="9405"/>
                      </a:lnTo>
                      <a:lnTo>
                        <a:pt x="11105" y="9353"/>
                      </a:lnTo>
                      <a:lnTo>
                        <a:pt x="11311" y="9327"/>
                      </a:lnTo>
                      <a:close/>
                      <a:moveTo>
                        <a:pt x="1933" y="13604"/>
                      </a:moveTo>
                      <a:lnTo>
                        <a:pt x="2087" y="13733"/>
                      </a:lnTo>
                      <a:lnTo>
                        <a:pt x="2267" y="13836"/>
                      </a:lnTo>
                      <a:lnTo>
                        <a:pt x="2448" y="13939"/>
                      </a:lnTo>
                      <a:lnTo>
                        <a:pt x="2628" y="14042"/>
                      </a:lnTo>
                      <a:lnTo>
                        <a:pt x="2834" y="14120"/>
                      </a:lnTo>
                      <a:lnTo>
                        <a:pt x="3015" y="14171"/>
                      </a:lnTo>
                      <a:lnTo>
                        <a:pt x="3221" y="14197"/>
                      </a:lnTo>
                      <a:lnTo>
                        <a:pt x="3453" y="14223"/>
                      </a:lnTo>
                      <a:lnTo>
                        <a:pt x="3453" y="14764"/>
                      </a:lnTo>
                      <a:lnTo>
                        <a:pt x="3169" y="14738"/>
                      </a:lnTo>
                      <a:lnTo>
                        <a:pt x="2912" y="14686"/>
                      </a:lnTo>
                      <a:lnTo>
                        <a:pt x="2654" y="14635"/>
                      </a:lnTo>
                      <a:lnTo>
                        <a:pt x="2422" y="14532"/>
                      </a:lnTo>
                      <a:lnTo>
                        <a:pt x="2190" y="14429"/>
                      </a:lnTo>
                      <a:lnTo>
                        <a:pt x="1958" y="14300"/>
                      </a:lnTo>
                      <a:lnTo>
                        <a:pt x="1752" y="14145"/>
                      </a:lnTo>
                      <a:lnTo>
                        <a:pt x="1546" y="13991"/>
                      </a:lnTo>
                      <a:lnTo>
                        <a:pt x="1933" y="13604"/>
                      </a:lnTo>
                      <a:close/>
                      <a:moveTo>
                        <a:pt x="5411" y="13604"/>
                      </a:moveTo>
                      <a:lnTo>
                        <a:pt x="5771" y="13991"/>
                      </a:lnTo>
                      <a:lnTo>
                        <a:pt x="5591" y="14145"/>
                      </a:lnTo>
                      <a:lnTo>
                        <a:pt x="5359" y="14300"/>
                      </a:lnTo>
                      <a:lnTo>
                        <a:pt x="5153" y="14429"/>
                      </a:lnTo>
                      <a:lnTo>
                        <a:pt x="4921" y="14532"/>
                      </a:lnTo>
                      <a:lnTo>
                        <a:pt x="4664" y="14635"/>
                      </a:lnTo>
                      <a:lnTo>
                        <a:pt x="4406" y="14686"/>
                      </a:lnTo>
                      <a:lnTo>
                        <a:pt x="4148" y="14738"/>
                      </a:lnTo>
                      <a:lnTo>
                        <a:pt x="3891" y="14764"/>
                      </a:lnTo>
                      <a:lnTo>
                        <a:pt x="3891" y="14223"/>
                      </a:lnTo>
                      <a:lnTo>
                        <a:pt x="4097" y="14197"/>
                      </a:lnTo>
                      <a:lnTo>
                        <a:pt x="4303" y="14171"/>
                      </a:lnTo>
                      <a:lnTo>
                        <a:pt x="4509" y="14120"/>
                      </a:lnTo>
                      <a:lnTo>
                        <a:pt x="4715" y="14042"/>
                      </a:lnTo>
                      <a:lnTo>
                        <a:pt x="4895" y="13939"/>
                      </a:lnTo>
                      <a:lnTo>
                        <a:pt x="5076" y="13836"/>
                      </a:lnTo>
                      <a:lnTo>
                        <a:pt x="5230" y="13733"/>
                      </a:lnTo>
                      <a:lnTo>
                        <a:pt x="5411" y="13604"/>
                      </a:lnTo>
                      <a:close/>
                      <a:moveTo>
                        <a:pt x="9816" y="13604"/>
                      </a:moveTo>
                      <a:lnTo>
                        <a:pt x="9971" y="13733"/>
                      </a:lnTo>
                      <a:lnTo>
                        <a:pt x="10151" y="13836"/>
                      </a:lnTo>
                      <a:lnTo>
                        <a:pt x="10332" y="13939"/>
                      </a:lnTo>
                      <a:lnTo>
                        <a:pt x="10512" y="14042"/>
                      </a:lnTo>
                      <a:lnTo>
                        <a:pt x="10718" y="14120"/>
                      </a:lnTo>
                      <a:lnTo>
                        <a:pt x="10898" y="14171"/>
                      </a:lnTo>
                      <a:lnTo>
                        <a:pt x="11105" y="14197"/>
                      </a:lnTo>
                      <a:lnTo>
                        <a:pt x="11336" y="14223"/>
                      </a:lnTo>
                      <a:lnTo>
                        <a:pt x="11336" y="14764"/>
                      </a:lnTo>
                      <a:lnTo>
                        <a:pt x="11053" y="14738"/>
                      </a:lnTo>
                      <a:lnTo>
                        <a:pt x="10795" y="14686"/>
                      </a:lnTo>
                      <a:lnTo>
                        <a:pt x="10538" y="14635"/>
                      </a:lnTo>
                      <a:lnTo>
                        <a:pt x="10306" y="14532"/>
                      </a:lnTo>
                      <a:lnTo>
                        <a:pt x="10074" y="14429"/>
                      </a:lnTo>
                      <a:lnTo>
                        <a:pt x="9842" y="14300"/>
                      </a:lnTo>
                      <a:lnTo>
                        <a:pt x="9636" y="14145"/>
                      </a:lnTo>
                      <a:lnTo>
                        <a:pt x="9430" y="13991"/>
                      </a:lnTo>
                      <a:lnTo>
                        <a:pt x="9816" y="13604"/>
                      </a:lnTo>
                      <a:close/>
                      <a:moveTo>
                        <a:pt x="13295" y="13604"/>
                      </a:moveTo>
                      <a:lnTo>
                        <a:pt x="13655" y="13991"/>
                      </a:lnTo>
                      <a:lnTo>
                        <a:pt x="13475" y="14145"/>
                      </a:lnTo>
                      <a:lnTo>
                        <a:pt x="13243" y="14300"/>
                      </a:lnTo>
                      <a:lnTo>
                        <a:pt x="13037" y="14429"/>
                      </a:lnTo>
                      <a:lnTo>
                        <a:pt x="12805" y="14532"/>
                      </a:lnTo>
                      <a:lnTo>
                        <a:pt x="12547" y="14635"/>
                      </a:lnTo>
                      <a:lnTo>
                        <a:pt x="12290" y="14686"/>
                      </a:lnTo>
                      <a:lnTo>
                        <a:pt x="12032" y="14738"/>
                      </a:lnTo>
                      <a:lnTo>
                        <a:pt x="11774" y="14764"/>
                      </a:lnTo>
                      <a:lnTo>
                        <a:pt x="11774" y="14223"/>
                      </a:lnTo>
                      <a:lnTo>
                        <a:pt x="11981" y="14197"/>
                      </a:lnTo>
                      <a:lnTo>
                        <a:pt x="12187" y="14171"/>
                      </a:lnTo>
                      <a:lnTo>
                        <a:pt x="12393" y="14120"/>
                      </a:lnTo>
                      <a:lnTo>
                        <a:pt x="12599" y="14042"/>
                      </a:lnTo>
                      <a:lnTo>
                        <a:pt x="12779" y="13939"/>
                      </a:lnTo>
                      <a:lnTo>
                        <a:pt x="12960" y="13836"/>
                      </a:lnTo>
                      <a:lnTo>
                        <a:pt x="13114" y="13733"/>
                      </a:lnTo>
                      <a:lnTo>
                        <a:pt x="13295" y="13604"/>
                      </a:lnTo>
                      <a:close/>
                      <a:moveTo>
                        <a:pt x="3659" y="1"/>
                      </a:moveTo>
                      <a:lnTo>
                        <a:pt x="3195" y="27"/>
                      </a:lnTo>
                      <a:lnTo>
                        <a:pt x="2731" y="104"/>
                      </a:lnTo>
                      <a:lnTo>
                        <a:pt x="2654" y="155"/>
                      </a:lnTo>
                      <a:lnTo>
                        <a:pt x="2602" y="207"/>
                      </a:lnTo>
                      <a:lnTo>
                        <a:pt x="2577" y="310"/>
                      </a:lnTo>
                      <a:lnTo>
                        <a:pt x="2577" y="387"/>
                      </a:lnTo>
                      <a:lnTo>
                        <a:pt x="2628" y="465"/>
                      </a:lnTo>
                      <a:lnTo>
                        <a:pt x="2680" y="516"/>
                      </a:lnTo>
                      <a:lnTo>
                        <a:pt x="2757" y="542"/>
                      </a:lnTo>
                      <a:lnTo>
                        <a:pt x="2860" y="542"/>
                      </a:lnTo>
                      <a:lnTo>
                        <a:pt x="3143" y="490"/>
                      </a:lnTo>
                      <a:lnTo>
                        <a:pt x="3453" y="465"/>
                      </a:lnTo>
                      <a:lnTo>
                        <a:pt x="3453" y="1006"/>
                      </a:lnTo>
                      <a:lnTo>
                        <a:pt x="3221" y="1031"/>
                      </a:lnTo>
                      <a:lnTo>
                        <a:pt x="3015" y="1057"/>
                      </a:lnTo>
                      <a:lnTo>
                        <a:pt x="2834" y="1109"/>
                      </a:lnTo>
                      <a:lnTo>
                        <a:pt x="2628" y="1186"/>
                      </a:lnTo>
                      <a:lnTo>
                        <a:pt x="2448" y="1289"/>
                      </a:lnTo>
                      <a:lnTo>
                        <a:pt x="2267" y="1392"/>
                      </a:lnTo>
                      <a:lnTo>
                        <a:pt x="2087" y="1495"/>
                      </a:lnTo>
                      <a:lnTo>
                        <a:pt x="1933" y="1624"/>
                      </a:lnTo>
                      <a:lnTo>
                        <a:pt x="1546" y="1238"/>
                      </a:lnTo>
                      <a:lnTo>
                        <a:pt x="1804" y="1031"/>
                      </a:lnTo>
                      <a:lnTo>
                        <a:pt x="2087" y="851"/>
                      </a:lnTo>
                      <a:lnTo>
                        <a:pt x="2139" y="800"/>
                      </a:lnTo>
                      <a:lnTo>
                        <a:pt x="2190" y="722"/>
                      </a:lnTo>
                      <a:lnTo>
                        <a:pt x="2190" y="645"/>
                      </a:lnTo>
                      <a:lnTo>
                        <a:pt x="2164" y="568"/>
                      </a:lnTo>
                      <a:lnTo>
                        <a:pt x="2113" y="490"/>
                      </a:lnTo>
                      <a:lnTo>
                        <a:pt x="2036" y="465"/>
                      </a:lnTo>
                      <a:lnTo>
                        <a:pt x="1958" y="439"/>
                      </a:lnTo>
                      <a:lnTo>
                        <a:pt x="1855" y="465"/>
                      </a:lnTo>
                      <a:lnTo>
                        <a:pt x="1649" y="593"/>
                      </a:lnTo>
                      <a:lnTo>
                        <a:pt x="1443" y="748"/>
                      </a:lnTo>
                      <a:lnTo>
                        <a:pt x="1263" y="903"/>
                      </a:lnTo>
                      <a:lnTo>
                        <a:pt x="1082" y="1057"/>
                      </a:lnTo>
                      <a:lnTo>
                        <a:pt x="928" y="1238"/>
                      </a:lnTo>
                      <a:lnTo>
                        <a:pt x="773" y="1418"/>
                      </a:lnTo>
                      <a:lnTo>
                        <a:pt x="619" y="1624"/>
                      </a:lnTo>
                      <a:lnTo>
                        <a:pt x="490" y="1830"/>
                      </a:lnTo>
                      <a:lnTo>
                        <a:pt x="387" y="2036"/>
                      </a:lnTo>
                      <a:lnTo>
                        <a:pt x="284" y="2242"/>
                      </a:lnTo>
                      <a:lnTo>
                        <a:pt x="206" y="2474"/>
                      </a:lnTo>
                      <a:lnTo>
                        <a:pt x="129" y="2706"/>
                      </a:lnTo>
                      <a:lnTo>
                        <a:pt x="78" y="2938"/>
                      </a:lnTo>
                      <a:lnTo>
                        <a:pt x="26" y="3170"/>
                      </a:lnTo>
                      <a:lnTo>
                        <a:pt x="0" y="3427"/>
                      </a:lnTo>
                      <a:lnTo>
                        <a:pt x="0" y="3659"/>
                      </a:lnTo>
                      <a:lnTo>
                        <a:pt x="0" y="4046"/>
                      </a:lnTo>
                      <a:lnTo>
                        <a:pt x="78" y="4407"/>
                      </a:lnTo>
                      <a:lnTo>
                        <a:pt x="155" y="4767"/>
                      </a:lnTo>
                      <a:lnTo>
                        <a:pt x="284" y="5102"/>
                      </a:lnTo>
                      <a:lnTo>
                        <a:pt x="438" y="5411"/>
                      </a:lnTo>
                      <a:lnTo>
                        <a:pt x="619" y="5720"/>
                      </a:lnTo>
                      <a:lnTo>
                        <a:pt x="825" y="6004"/>
                      </a:lnTo>
                      <a:lnTo>
                        <a:pt x="1082" y="6262"/>
                      </a:lnTo>
                      <a:lnTo>
                        <a:pt x="1340" y="6493"/>
                      </a:lnTo>
                      <a:lnTo>
                        <a:pt x="1623" y="6725"/>
                      </a:lnTo>
                      <a:lnTo>
                        <a:pt x="1907" y="6906"/>
                      </a:lnTo>
                      <a:lnTo>
                        <a:pt x="2242" y="7060"/>
                      </a:lnTo>
                      <a:lnTo>
                        <a:pt x="2577" y="7189"/>
                      </a:lnTo>
                      <a:lnTo>
                        <a:pt x="2937" y="7266"/>
                      </a:lnTo>
                      <a:lnTo>
                        <a:pt x="3298" y="7318"/>
                      </a:lnTo>
                      <a:lnTo>
                        <a:pt x="3659" y="7344"/>
                      </a:lnTo>
                      <a:lnTo>
                        <a:pt x="3942" y="7344"/>
                      </a:lnTo>
                      <a:lnTo>
                        <a:pt x="4226" y="7292"/>
                      </a:lnTo>
                      <a:lnTo>
                        <a:pt x="4483" y="7241"/>
                      </a:lnTo>
                      <a:lnTo>
                        <a:pt x="4741" y="7189"/>
                      </a:lnTo>
                      <a:lnTo>
                        <a:pt x="4998" y="7086"/>
                      </a:lnTo>
                      <a:lnTo>
                        <a:pt x="5256" y="6983"/>
                      </a:lnTo>
                      <a:lnTo>
                        <a:pt x="5488" y="6854"/>
                      </a:lnTo>
                      <a:lnTo>
                        <a:pt x="5694" y="6725"/>
                      </a:lnTo>
                      <a:lnTo>
                        <a:pt x="6596" y="7601"/>
                      </a:lnTo>
                      <a:lnTo>
                        <a:pt x="5694" y="8503"/>
                      </a:lnTo>
                      <a:lnTo>
                        <a:pt x="5488" y="8374"/>
                      </a:lnTo>
                      <a:lnTo>
                        <a:pt x="5256" y="8245"/>
                      </a:lnTo>
                      <a:lnTo>
                        <a:pt x="4998" y="8142"/>
                      </a:lnTo>
                      <a:lnTo>
                        <a:pt x="4741" y="8039"/>
                      </a:lnTo>
                      <a:lnTo>
                        <a:pt x="4483" y="7988"/>
                      </a:lnTo>
                      <a:lnTo>
                        <a:pt x="4226" y="7936"/>
                      </a:lnTo>
                      <a:lnTo>
                        <a:pt x="3942" y="7885"/>
                      </a:lnTo>
                      <a:lnTo>
                        <a:pt x="3659" y="7885"/>
                      </a:lnTo>
                      <a:lnTo>
                        <a:pt x="3195" y="7910"/>
                      </a:lnTo>
                      <a:lnTo>
                        <a:pt x="2963" y="7962"/>
                      </a:lnTo>
                      <a:lnTo>
                        <a:pt x="2731" y="8013"/>
                      </a:lnTo>
                      <a:lnTo>
                        <a:pt x="2654" y="8039"/>
                      </a:lnTo>
                      <a:lnTo>
                        <a:pt x="2577" y="8117"/>
                      </a:lnTo>
                      <a:lnTo>
                        <a:pt x="2551" y="8194"/>
                      </a:lnTo>
                      <a:lnTo>
                        <a:pt x="2551" y="8271"/>
                      </a:lnTo>
                      <a:lnTo>
                        <a:pt x="2602" y="8348"/>
                      </a:lnTo>
                      <a:lnTo>
                        <a:pt x="2654" y="8426"/>
                      </a:lnTo>
                      <a:lnTo>
                        <a:pt x="2757" y="8451"/>
                      </a:lnTo>
                      <a:lnTo>
                        <a:pt x="2834" y="8426"/>
                      </a:lnTo>
                      <a:lnTo>
                        <a:pt x="3143" y="8374"/>
                      </a:lnTo>
                      <a:lnTo>
                        <a:pt x="3453" y="8348"/>
                      </a:lnTo>
                      <a:lnTo>
                        <a:pt x="3453" y="8889"/>
                      </a:lnTo>
                      <a:lnTo>
                        <a:pt x="3221" y="8915"/>
                      </a:lnTo>
                      <a:lnTo>
                        <a:pt x="3015" y="8941"/>
                      </a:lnTo>
                      <a:lnTo>
                        <a:pt x="2834" y="8993"/>
                      </a:lnTo>
                      <a:lnTo>
                        <a:pt x="2628" y="9070"/>
                      </a:lnTo>
                      <a:lnTo>
                        <a:pt x="2448" y="9173"/>
                      </a:lnTo>
                      <a:lnTo>
                        <a:pt x="2267" y="9276"/>
                      </a:lnTo>
                      <a:lnTo>
                        <a:pt x="2087" y="9379"/>
                      </a:lnTo>
                      <a:lnTo>
                        <a:pt x="1933" y="9508"/>
                      </a:lnTo>
                      <a:lnTo>
                        <a:pt x="1546" y="9121"/>
                      </a:lnTo>
                      <a:lnTo>
                        <a:pt x="1804" y="8915"/>
                      </a:lnTo>
                      <a:lnTo>
                        <a:pt x="2061" y="8761"/>
                      </a:lnTo>
                      <a:lnTo>
                        <a:pt x="2139" y="8709"/>
                      </a:lnTo>
                      <a:lnTo>
                        <a:pt x="2164" y="8632"/>
                      </a:lnTo>
                      <a:lnTo>
                        <a:pt x="2164" y="8529"/>
                      </a:lnTo>
                      <a:lnTo>
                        <a:pt x="2139" y="8451"/>
                      </a:lnTo>
                      <a:lnTo>
                        <a:pt x="2087" y="8374"/>
                      </a:lnTo>
                      <a:lnTo>
                        <a:pt x="2010" y="8348"/>
                      </a:lnTo>
                      <a:lnTo>
                        <a:pt x="1933" y="8348"/>
                      </a:lnTo>
                      <a:lnTo>
                        <a:pt x="1855" y="8374"/>
                      </a:lnTo>
                      <a:lnTo>
                        <a:pt x="1623" y="8503"/>
                      </a:lnTo>
                      <a:lnTo>
                        <a:pt x="1443" y="8632"/>
                      </a:lnTo>
                      <a:lnTo>
                        <a:pt x="1237" y="8786"/>
                      </a:lnTo>
                      <a:lnTo>
                        <a:pt x="1082" y="8967"/>
                      </a:lnTo>
                      <a:lnTo>
                        <a:pt x="902" y="9121"/>
                      </a:lnTo>
                      <a:lnTo>
                        <a:pt x="747" y="9327"/>
                      </a:lnTo>
                      <a:lnTo>
                        <a:pt x="619" y="9508"/>
                      </a:lnTo>
                      <a:lnTo>
                        <a:pt x="490" y="9714"/>
                      </a:lnTo>
                      <a:lnTo>
                        <a:pt x="387" y="9920"/>
                      </a:lnTo>
                      <a:lnTo>
                        <a:pt x="284" y="10152"/>
                      </a:lnTo>
                      <a:lnTo>
                        <a:pt x="181" y="10358"/>
                      </a:lnTo>
                      <a:lnTo>
                        <a:pt x="129" y="10590"/>
                      </a:lnTo>
                      <a:lnTo>
                        <a:pt x="78" y="10822"/>
                      </a:lnTo>
                      <a:lnTo>
                        <a:pt x="26" y="11079"/>
                      </a:lnTo>
                      <a:lnTo>
                        <a:pt x="0" y="11311"/>
                      </a:lnTo>
                      <a:lnTo>
                        <a:pt x="0" y="11569"/>
                      </a:lnTo>
                      <a:lnTo>
                        <a:pt x="0" y="11930"/>
                      </a:lnTo>
                      <a:lnTo>
                        <a:pt x="78" y="12290"/>
                      </a:lnTo>
                      <a:lnTo>
                        <a:pt x="155" y="12651"/>
                      </a:lnTo>
                      <a:lnTo>
                        <a:pt x="284" y="12986"/>
                      </a:lnTo>
                      <a:lnTo>
                        <a:pt x="438" y="13295"/>
                      </a:lnTo>
                      <a:lnTo>
                        <a:pt x="619" y="13604"/>
                      </a:lnTo>
                      <a:lnTo>
                        <a:pt x="825" y="13888"/>
                      </a:lnTo>
                      <a:lnTo>
                        <a:pt x="1082" y="14145"/>
                      </a:lnTo>
                      <a:lnTo>
                        <a:pt x="1340" y="14377"/>
                      </a:lnTo>
                      <a:lnTo>
                        <a:pt x="1623" y="14609"/>
                      </a:lnTo>
                      <a:lnTo>
                        <a:pt x="1907" y="14789"/>
                      </a:lnTo>
                      <a:lnTo>
                        <a:pt x="2242" y="14944"/>
                      </a:lnTo>
                      <a:lnTo>
                        <a:pt x="2577" y="15073"/>
                      </a:lnTo>
                      <a:lnTo>
                        <a:pt x="2937" y="15150"/>
                      </a:lnTo>
                      <a:lnTo>
                        <a:pt x="3298" y="15202"/>
                      </a:lnTo>
                      <a:lnTo>
                        <a:pt x="3659" y="15227"/>
                      </a:lnTo>
                      <a:lnTo>
                        <a:pt x="4045" y="15202"/>
                      </a:lnTo>
                      <a:lnTo>
                        <a:pt x="4406" y="15150"/>
                      </a:lnTo>
                      <a:lnTo>
                        <a:pt x="4767" y="15073"/>
                      </a:lnTo>
                      <a:lnTo>
                        <a:pt x="5102" y="14944"/>
                      </a:lnTo>
                      <a:lnTo>
                        <a:pt x="5411" y="14789"/>
                      </a:lnTo>
                      <a:lnTo>
                        <a:pt x="5720" y="14609"/>
                      </a:lnTo>
                      <a:lnTo>
                        <a:pt x="6003" y="14377"/>
                      </a:lnTo>
                      <a:lnTo>
                        <a:pt x="6261" y="14145"/>
                      </a:lnTo>
                      <a:lnTo>
                        <a:pt x="6493" y="13888"/>
                      </a:lnTo>
                      <a:lnTo>
                        <a:pt x="6699" y="13604"/>
                      </a:lnTo>
                      <a:lnTo>
                        <a:pt x="6905" y="13295"/>
                      </a:lnTo>
                      <a:lnTo>
                        <a:pt x="7060" y="12986"/>
                      </a:lnTo>
                      <a:lnTo>
                        <a:pt x="7163" y="12651"/>
                      </a:lnTo>
                      <a:lnTo>
                        <a:pt x="7266" y="12290"/>
                      </a:lnTo>
                      <a:lnTo>
                        <a:pt x="7317" y="11930"/>
                      </a:lnTo>
                      <a:lnTo>
                        <a:pt x="7343" y="11569"/>
                      </a:lnTo>
                      <a:lnTo>
                        <a:pt x="7317" y="11286"/>
                      </a:lnTo>
                      <a:lnTo>
                        <a:pt x="7291" y="11002"/>
                      </a:lnTo>
                      <a:lnTo>
                        <a:pt x="7240" y="10744"/>
                      </a:lnTo>
                      <a:lnTo>
                        <a:pt x="7163" y="10461"/>
                      </a:lnTo>
                      <a:lnTo>
                        <a:pt x="7085" y="10229"/>
                      </a:lnTo>
                      <a:lnTo>
                        <a:pt x="6982" y="9972"/>
                      </a:lnTo>
                      <a:lnTo>
                        <a:pt x="6853" y="9740"/>
                      </a:lnTo>
                      <a:lnTo>
                        <a:pt x="6725" y="9508"/>
                      </a:lnTo>
                      <a:lnTo>
                        <a:pt x="7601" y="8632"/>
                      </a:lnTo>
                      <a:lnTo>
                        <a:pt x="8502" y="9508"/>
                      </a:lnTo>
                      <a:lnTo>
                        <a:pt x="8348" y="9740"/>
                      </a:lnTo>
                      <a:lnTo>
                        <a:pt x="8245" y="9972"/>
                      </a:lnTo>
                      <a:lnTo>
                        <a:pt x="8142" y="10229"/>
                      </a:lnTo>
                      <a:lnTo>
                        <a:pt x="8039" y="10461"/>
                      </a:lnTo>
                      <a:lnTo>
                        <a:pt x="7961" y="10744"/>
                      </a:lnTo>
                      <a:lnTo>
                        <a:pt x="7910" y="11002"/>
                      </a:lnTo>
                      <a:lnTo>
                        <a:pt x="7884" y="11286"/>
                      </a:lnTo>
                      <a:lnTo>
                        <a:pt x="7884" y="11569"/>
                      </a:lnTo>
                      <a:lnTo>
                        <a:pt x="7884" y="11930"/>
                      </a:lnTo>
                      <a:lnTo>
                        <a:pt x="7961" y="12290"/>
                      </a:lnTo>
                      <a:lnTo>
                        <a:pt x="8039" y="12651"/>
                      </a:lnTo>
                      <a:lnTo>
                        <a:pt x="8167" y="12986"/>
                      </a:lnTo>
                      <a:lnTo>
                        <a:pt x="8322" y="13295"/>
                      </a:lnTo>
                      <a:lnTo>
                        <a:pt x="8502" y="13604"/>
                      </a:lnTo>
                      <a:lnTo>
                        <a:pt x="8709" y="13888"/>
                      </a:lnTo>
                      <a:lnTo>
                        <a:pt x="8966" y="14145"/>
                      </a:lnTo>
                      <a:lnTo>
                        <a:pt x="9224" y="14377"/>
                      </a:lnTo>
                      <a:lnTo>
                        <a:pt x="9507" y="14609"/>
                      </a:lnTo>
                      <a:lnTo>
                        <a:pt x="9791" y="14789"/>
                      </a:lnTo>
                      <a:lnTo>
                        <a:pt x="10126" y="14944"/>
                      </a:lnTo>
                      <a:lnTo>
                        <a:pt x="10460" y="15073"/>
                      </a:lnTo>
                      <a:lnTo>
                        <a:pt x="10821" y="15150"/>
                      </a:lnTo>
                      <a:lnTo>
                        <a:pt x="11182" y="15202"/>
                      </a:lnTo>
                      <a:lnTo>
                        <a:pt x="11543" y="15227"/>
                      </a:lnTo>
                      <a:lnTo>
                        <a:pt x="11929" y="15202"/>
                      </a:lnTo>
                      <a:lnTo>
                        <a:pt x="12290" y="15150"/>
                      </a:lnTo>
                      <a:lnTo>
                        <a:pt x="12650" y="15073"/>
                      </a:lnTo>
                      <a:lnTo>
                        <a:pt x="12985" y="14944"/>
                      </a:lnTo>
                      <a:lnTo>
                        <a:pt x="13295" y="14789"/>
                      </a:lnTo>
                      <a:lnTo>
                        <a:pt x="13604" y="14609"/>
                      </a:lnTo>
                      <a:lnTo>
                        <a:pt x="13887" y="14377"/>
                      </a:lnTo>
                      <a:lnTo>
                        <a:pt x="14145" y="14145"/>
                      </a:lnTo>
                      <a:lnTo>
                        <a:pt x="14377" y="13888"/>
                      </a:lnTo>
                      <a:lnTo>
                        <a:pt x="14583" y="13604"/>
                      </a:lnTo>
                      <a:lnTo>
                        <a:pt x="14789" y="13295"/>
                      </a:lnTo>
                      <a:lnTo>
                        <a:pt x="14943" y="12986"/>
                      </a:lnTo>
                      <a:lnTo>
                        <a:pt x="15046" y="12651"/>
                      </a:lnTo>
                      <a:lnTo>
                        <a:pt x="15150" y="12290"/>
                      </a:lnTo>
                      <a:lnTo>
                        <a:pt x="15201" y="11930"/>
                      </a:lnTo>
                      <a:lnTo>
                        <a:pt x="15227" y="11569"/>
                      </a:lnTo>
                      <a:lnTo>
                        <a:pt x="15201" y="11182"/>
                      </a:lnTo>
                      <a:lnTo>
                        <a:pt x="15150" y="10822"/>
                      </a:lnTo>
                      <a:lnTo>
                        <a:pt x="15046" y="10461"/>
                      </a:lnTo>
                      <a:lnTo>
                        <a:pt x="14943" y="10126"/>
                      </a:lnTo>
                      <a:lnTo>
                        <a:pt x="14789" y="9817"/>
                      </a:lnTo>
                      <a:lnTo>
                        <a:pt x="14583" y="9508"/>
                      </a:lnTo>
                      <a:lnTo>
                        <a:pt x="14377" y="9224"/>
                      </a:lnTo>
                      <a:lnTo>
                        <a:pt x="14145" y="8967"/>
                      </a:lnTo>
                      <a:lnTo>
                        <a:pt x="13887" y="8735"/>
                      </a:lnTo>
                      <a:lnTo>
                        <a:pt x="13604" y="8503"/>
                      </a:lnTo>
                      <a:lnTo>
                        <a:pt x="13295" y="8323"/>
                      </a:lnTo>
                      <a:lnTo>
                        <a:pt x="12985" y="8168"/>
                      </a:lnTo>
                      <a:lnTo>
                        <a:pt x="12650" y="8039"/>
                      </a:lnTo>
                      <a:lnTo>
                        <a:pt x="12290" y="7962"/>
                      </a:lnTo>
                      <a:lnTo>
                        <a:pt x="11929" y="7910"/>
                      </a:lnTo>
                      <a:lnTo>
                        <a:pt x="11543" y="7885"/>
                      </a:lnTo>
                      <a:lnTo>
                        <a:pt x="11259" y="7885"/>
                      </a:lnTo>
                      <a:lnTo>
                        <a:pt x="11002" y="7936"/>
                      </a:lnTo>
                      <a:lnTo>
                        <a:pt x="10718" y="7988"/>
                      </a:lnTo>
                      <a:lnTo>
                        <a:pt x="10460" y="8039"/>
                      </a:lnTo>
                      <a:lnTo>
                        <a:pt x="10203" y="8142"/>
                      </a:lnTo>
                      <a:lnTo>
                        <a:pt x="9971" y="8245"/>
                      </a:lnTo>
                      <a:lnTo>
                        <a:pt x="9739" y="8374"/>
                      </a:lnTo>
                      <a:lnTo>
                        <a:pt x="9507" y="8503"/>
                      </a:lnTo>
                      <a:lnTo>
                        <a:pt x="8631" y="7601"/>
                      </a:lnTo>
                      <a:lnTo>
                        <a:pt x="9507" y="6725"/>
                      </a:lnTo>
                      <a:lnTo>
                        <a:pt x="9739" y="6854"/>
                      </a:lnTo>
                      <a:lnTo>
                        <a:pt x="9971" y="6983"/>
                      </a:lnTo>
                      <a:lnTo>
                        <a:pt x="10203" y="7086"/>
                      </a:lnTo>
                      <a:lnTo>
                        <a:pt x="10460" y="7189"/>
                      </a:lnTo>
                      <a:lnTo>
                        <a:pt x="10718" y="7241"/>
                      </a:lnTo>
                      <a:lnTo>
                        <a:pt x="11002" y="7292"/>
                      </a:lnTo>
                      <a:lnTo>
                        <a:pt x="11259" y="7344"/>
                      </a:lnTo>
                      <a:lnTo>
                        <a:pt x="11543" y="7344"/>
                      </a:lnTo>
                      <a:lnTo>
                        <a:pt x="11929" y="7318"/>
                      </a:lnTo>
                      <a:lnTo>
                        <a:pt x="12290" y="7266"/>
                      </a:lnTo>
                      <a:lnTo>
                        <a:pt x="12650" y="7189"/>
                      </a:lnTo>
                      <a:lnTo>
                        <a:pt x="12985" y="7060"/>
                      </a:lnTo>
                      <a:lnTo>
                        <a:pt x="13295" y="6906"/>
                      </a:lnTo>
                      <a:lnTo>
                        <a:pt x="13604" y="6725"/>
                      </a:lnTo>
                      <a:lnTo>
                        <a:pt x="13887" y="6493"/>
                      </a:lnTo>
                      <a:lnTo>
                        <a:pt x="14145" y="6262"/>
                      </a:lnTo>
                      <a:lnTo>
                        <a:pt x="14377" y="6004"/>
                      </a:lnTo>
                      <a:lnTo>
                        <a:pt x="14583" y="5720"/>
                      </a:lnTo>
                      <a:lnTo>
                        <a:pt x="14789" y="5411"/>
                      </a:lnTo>
                      <a:lnTo>
                        <a:pt x="14943" y="5102"/>
                      </a:lnTo>
                      <a:lnTo>
                        <a:pt x="15046" y="4767"/>
                      </a:lnTo>
                      <a:lnTo>
                        <a:pt x="15150" y="4407"/>
                      </a:lnTo>
                      <a:lnTo>
                        <a:pt x="15201" y="4046"/>
                      </a:lnTo>
                      <a:lnTo>
                        <a:pt x="15227" y="3659"/>
                      </a:lnTo>
                      <a:lnTo>
                        <a:pt x="15201" y="3299"/>
                      </a:lnTo>
                      <a:lnTo>
                        <a:pt x="15150" y="2938"/>
                      </a:lnTo>
                      <a:lnTo>
                        <a:pt x="15046" y="2577"/>
                      </a:lnTo>
                      <a:lnTo>
                        <a:pt x="14943" y="2242"/>
                      </a:lnTo>
                      <a:lnTo>
                        <a:pt x="14789" y="1933"/>
                      </a:lnTo>
                      <a:lnTo>
                        <a:pt x="14583" y="1624"/>
                      </a:lnTo>
                      <a:lnTo>
                        <a:pt x="14377" y="1341"/>
                      </a:lnTo>
                      <a:lnTo>
                        <a:pt x="14145" y="1083"/>
                      </a:lnTo>
                      <a:lnTo>
                        <a:pt x="13887" y="851"/>
                      </a:lnTo>
                      <a:lnTo>
                        <a:pt x="13604" y="619"/>
                      </a:lnTo>
                      <a:lnTo>
                        <a:pt x="13295" y="439"/>
                      </a:lnTo>
                      <a:lnTo>
                        <a:pt x="12985" y="284"/>
                      </a:lnTo>
                      <a:lnTo>
                        <a:pt x="12650" y="155"/>
                      </a:lnTo>
                      <a:lnTo>
                        <a:pt x="12290" y="78"/>
                      </a:lnTo>
                      <a:lnTo>
                        <a:pt x="11929" y="27"/>
                      </a:lnTo>
                      <a:lnTo>
                        <a:pt x="11543" y="1"/>
                      </a:lnTo>
                      <a:lnTo>
                        <a:pt x="11182" y="27"/>
                      </a:lnTo>
                      <a:lnTo>
                        <a:pt x="10821" y="78"/>
                      </a:lnTo>
                      <a:lnTo>
                        <a:pt x="10460" y="155"/>
                      </a:lnTo>
                      <a:lnTo>
                        <a:pt x="10126" y="284"/>
                      </a:lnTo>
                      <a:lnTo>
                        <a:pt x="9791" y="439"/>
                      </a:lnTo>
                      <a:lnTo>
                        <a:pt x="9507" y="619"/>
                      </a:lnTo>
                      <a:lnTo>
                        <a:pt x="9224" y="851"/>
                      </a:lnTo>
                      <a:lnTo>
                        <a:pt x="8966" y="1083"/>
                      </a:lnTo>
                      <a:lnTo>
                        <a:pt x="8709" y="1341"/>
                      </a:lnTo>
                      <a:lnTo>
                        <a:pt x="8502" y="1624"/>
                      </a:lnTo>
                      <a:lnTo>
                        <a:pt x="8322" y="1933"/>
                      </a:lnTo>
                      <a:lnTo>
                        <a:pt x="8167" y="2242"/>
                      </a:lnTo>
                      <a:lnTo>
                        <a:pt x="8039" y="2577"/>
                      </a:lnTo>
                      <a:lnTo>
                        <a:pt x="7961" y="2938"/>
                      </a:lnTo>
                      <a:lnTo>
                        <a:pt x="7884" y="3299"/>
                      </a:lnTo>
                      <a:lnTo>
                        <a:pt x="7884" y="3659"/>
                      </a:lnTo>
                      <a:lnTo>
                        <a:pt x="7884" y="3943"/>
                      </a:lnTo>
                      <a:lnTo>
                        <a:pt x="7910" y="4226"/>
                      </a:lnTo>
                      <a:lnTo>
                        <a:pt x="7961" y="4484"/>
                      </a:lnTo>
                      <a:lnTo>
                        <a:pt x="8039" y="4767"/>
                      </a:lnTo>
                      <a:lnTo>
                        <a:pt x="8142" y="4999"/>
                      </a:lnTo>
                      <a:lnTo>
                        <a:pt x="8245" y="5257"/>
                      </a:lnTo>
                      <a:lnTo>
                        <a:pt x="8348" y="5489"/>
                      </a:lnTo>
                      <a:lnTo>
                        <a:pt x="8502" y="5720"/>
                      </a:lnTo>
                      <a:lnTo>
                        <a:pt x="7601" y="6596"/>
                      </a:lnTo>
                      <a:lnTo>
                        <a:pt x="6725" y="5720"/>
                      </a:lnTo>
                      <a:lnTo>
                        <a:pt x="6853" y="5489"/>
                      </a:lnTo>
                      <a:lnTo>
                        <a:pt x="6982" y="5257"/>
                      </a:lnTo>
                      <a:lnTo>
                        <a:pt x="7085" y="4999"/>
                      </a:lnTo>
                      <a:lnTo>
                        <a:pt x="7163" y="4767"/>
                      </a:lnTo>
                      <a:lnTo>
                        <a:pt x="7240" y="4484"/>
                      </a:lnTo>
                      <a:lnTo>
                        <a:pt x="7291" y="4226"/>
                      </a:lnTo>
                      <a:lnTo>
                        <a:pt x="7317" y="3943"/>
                      </a:lnTo>
                      <a:lnTo>
                        <a:pt x="7343" y="3659"/>
                      </a:lnTo>
                      <a:lnTo>
                        <a:pt x="7317" y="3299"/>
                      </a:lnTo>
                      <a:lnTo>
                        <a:pt x="7266" y="2938"/>
                      </a:lnTo>
                      <a:lnTo>
                        <a:pt x="7163" y="2577"/>
                      </a:lnTo>
                      <a:lnTo>
                        <a:pt x="7060" y="2242"/>
                      </a:lnTo>
                      <a:lnTo>
                        <a:pt x="6905" y="1933"/>
                      </a:lnTo>
                      <a:lnTo>
                        <a:pt x="6699" y="1624"/>
                      </a:lnTo>
                      <a:lnTo>
                        <a:pt x="6493" y="1341"/>
                      </a:lnTo>
                      <a:lnTo>
                        <a:pt x="6261" y="1083"/>
                      </a:lnTo>
                      <a:lnTo>
                        <a:pt x="6003" y="851"/>
                      </a:lnTo>
                      <a:lnTo>
                        <a:pt x="5720" y="619"/>
                      </a:lnTo>
                      <a:lnTo>
                        <a:pt x="5411" y="439"/>
                      </a:lnTo>
                      <a:lnTo>
                        <a:pt x="5102" y="284"/>
                      </a:lnTo>
                      <a:lnTo>
                        <a:pt x="4767" y="155"/>
                      </a:lnTo>
                      <a:lnTo>
                        <a:pt x="4406" y="78"/>
                      </a:lnTo>
                      <a:lnTo>
                        <a:pt x="4045" y="27"/>
                      </a:lnTo>
                      <a:lnTo>
                        <a:pt x="36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16;p31">
                  <a:extLst>
                    <a:ext uri="{FF2B5EF4-FFF2-40B4-BE49-F238E27FC236}">
                      <a16:creationId xmlns:a16="http://schemas.microsoft.com/office/drawing/2014/main" id="{8108082D-88DB-A8C0-2DD7-9BCD068702BC}"/>
                    </a:ext>
                  </a:extLst>
                </p:cNvPr>
                <p:cNvSpPr/>
                <p:nvPr/>
              </p:nvSpPr>
              <p:spPr>
                <a:xfrm>
                  <a:off x="5776800" y="-452325"/>
                  <a:ext cx="60575" cy="84400"/>
                </a:xfrm>
                <a:custGeom>
                  <a:avLst/>
                  <a:gdLst/>
                  <a:ahLst/>
                  <a:cxnLst/>
                  <a:rect l="l" t="t" r="r" b="b"/>
                  <a:pathLst>
                    <a:path w="2423" h="3376" extrusionOk="0">
                      <a:moveTo>
                        <a:pt x="1160" y="0"/>
                      </a:moveTo>
                      <a:lnTo>
                        <a:pt x="1005" y="26"/>
                      </a:lnTo>
                      <a:lnTo>
                        <a:pt x="851" y="78"/>
                      </a:lnTo>
                      <a:lnTo>
                        <a:pt x="722" y="155"/>
                      </a:lnTo>
                      <a:lnTo>
                        <a:pt x="542" y="284"/>
                      </a:lnTo>
                      <a:lnTo>
                        <a:pt x="413" y="438"/>
                      </a:lnTo>
                      <a:lnTo>
                        <a:pt x="336" y="645"/>
                      </a:lnTo>
                      <a:lnTo>
                        <a:pt x="310" y="876"/>
                      </a:lnTo>
                      <a:lnTo>
                        <a:pt x="310" y="1057"/>
                      </a:lnTo>
                      <a:lnTo>
                        <a:pt x="361" y="1211"/>
                      </a:lnTo>
                      <a:lnTo>
                        <a:pt x="413" y="1366"/>
                      </a:lnTo>
                      <a:lnTo>
                        <a:pt x="464" y="1521"/>
                      </a:lnTo>
                      <a:lnTo>
                        <a:pt x="233" y="1521"/>
                      </a:lnTo>
                      <a:lnTo>
                        <a:pt x="155" y="1546"/>
                      </a:lnTo>
                      <a:lnTo>
                        <a:pt x="78" y="1572"/>
                      </a:lnTo>
                      <a:lnTo>
                        <a:pt x="26" y="1649"/>
                      </a:lnTo>
                      <a:lnTo>
                        <a:pt x="1" y="1727"/>
                      </a:lnTo>
                      <a:lnTo>
                        <a:pt x="26" y="1830"/>
                      </a:lnTo>
                      <a:lnTo>
                        <a:pt x="78" y="1907"/>
                      </a:lnTo>
                      <a:lnTo>
                        <a:pt x="155" y="1933"/>
                      </a:lnTo>
                      <a:lnTo>
                        <a:pt x="233" y="1959"/>
                      </a:lnTo>
                      <a:lnTo>
                        <a:pt x="645" y="1959"/>
                      </a:lnTo>
                      <a:lnTo>
                        <a:pt x="645" y="1984"/>
                      </a:lnTo>
                      <a:lnTo>
                        <a:pt x="671" y="2190"/>
                      </a:lnTo>
                      <a:lnTo>
                        <a:pt x="645" y="2345"/>
                      </a:lnTo>
                      <a:lnTo>
                        <a:pt x="567" y="2500"/>
                      </a:lnTo>
                      <a:lnTo>
                        <a:pt x="439" y="2706"/>
                      </a:lnTo>
                      <a:lnTo>
                        <a:pt x="207" y="2989"/>
                      </a:lnTo>
                      <a:lnTo>
                        <a:pt x="181" y="3041"/>
                      </a:lnTo>
                      <a:lnTo>
                        <a:pt x="155" y="3118"/>
                      </a:lnTo>
                      <a:lnTo>
                        <a:pt x="155" y="3169"/>
                      </a:lnTo>
                      <a:lnTo>
                        <a:pt x="181" y="3221"/>
                      </a:lnTo>
                      <a:lnTo>
                        <a:pt x="207" y="3273"/>
                      </a:lnTo>
                      <a:lnTo>
                        <a:pt x="258" y="3324"/>
                      </a:lnTo>
                      <a:lnTo>
                        <a:pt x="310" y="3350"/>
                      </a:lnTo>
                      <a:lnTo>
                        <a:pt x="387" y="3350"/>
                      </a:lnTo>
                      <a:lnTo>
                        <a:pt x="2191" y="3376"/>
                      </a:lnTo>
                      <a:lnTo>
                        <a:pt x="2216" y="3376"/>
                      </a:lnTo>
                      <a:lnTo>
                        <a:pt x="2294" y="3350"/>
                      </a:lnTo>
                      <a:lnTo>
                        <a:pt x="2371" y="3298"/>
                      </a:lnTo>
                      <a:lnTo>
                        <a:pt x="2422" y="3247"/>
                      </a:lnTo>
                      <a:lnTo>
                        <a:pt x="2422" y="3144"/>
                      </a:lnTo>
                      <a:lnTo>
                        <a:pt x="2422" y="3066"/>
                      </a:lnTo>
                      <a:lnTo>
                        <a:pt x="2371" y="2989"/>
                      </a:lnTo>
                      <a:lnTo>
                        <a:pt x="2294" y="2938"/>
                      </a:lnTo>
                      <a:lnTo>
                        <a:pt x="2216" y="2938"/>
                      </a:lnTo>
                      <a:lnTo>
                        <a:pt x="825" y="2912"/>
                      </a:lnTo>
                      <a:lnTo>
                        <a:pt x="980" y="2680"/>
                      </a:lnTo>
                      <a:lnTo>
                        <a:pt x="1083" y="2448"/>
                      </a:lnTo>
                      <a:lnTo>
                        <a:pt x="1109" y="2216"/>
                      </a:lnTo>
                      <a:lnTo>
                        <a:pt x="1109" y="1959"/>
                      </a:lnTo>
                      <a:lnTo>
                        <a:pt x="1521" y="1959"/>
                      </a:lnTo>
                      <a:lnTo>
                        <a:pt x="1598" y="1933"/>
                      </a:lnTo>
                      <a:lnTo>
                        <a:pt x="1675" y="1907"/>
                      </a:lnTo>
                      <a:lnTo>
                        <a:pt x="1727" y="1830"/>
                      </a:lnTo>
                      <a:lnTo>
                        <a:pt x="1753" y="1727"/>
                      </a:lnTo>
                      <a:lnTo>
                        <a:pt x="1727" y="1649"/>
                      </a:lnTo>
                      <a:lnTo>
                        <a:pt x="1675" y="1572"/>
                      </a:lnTo>
                      <a:lnTo>
                        <a:pt x="1598" y="1546"/>
                      </a:lnTo>
                      <a:lnTo>
                        <a:pt x="1521" y="1521"/>
                      </a:lnTo>
                      <a:lnTo>
                        <a:pt x="980" y="1521"/>
                      </a:lnTo>
                      <a:lnTo>
                        <a:pt x="928" y="1392"/>
                      </a:lnTo>
                      <a:lnTo>
                        <a:pt x="825" y="1237"/>
                      </a:lnTo>
                      <a:lnTo>
                        <a:pt x="774" y="1057"/>
                      </a:lnTo>
                      <a:lnTo>
                        <a:pt x="748" y="876"/>
                      </a:lnTo>
                      <a:lnTo>
                        <a:pt x="748" y="773"/>
                      </a:lnTo>
                      <a:lnTo>
                        <a:pt x="799" y="670"/>
                      </a:lnTo>
                      <a:lnTo>
                        <a:pt x="851" y="593"/>
                      </a:lnTo>
                      <a:lnTo>
                        <a:pt x="954" y="542"/>
                      </a:lnTo>
                      <a:lnTo>
                        <a:pt x="1109" y="464"/>
                      </a:lnTo>
                      <a:lnTo>
                        <a:pt x="1315" y="438"/>
                      </a:lnTo>
                      <a:lnTo>
                        <a:pt x="1495" y="464"/>
                      </a:lnTo>
                      <a:lnTo>
                        <a:pt x="1650" y="542"/>
                      </a:lnTo>
                      <a:lnTo>
                        <a:pt x="1753" y="593"/>
                      </a:lnTo>
                      <a:lnTo>
                        <a:pt x="1830" y="696"/>
                      </a:lnTo>
                      <a:lnTo>
                        <a:pt x="1907" y="773"/>
                      </a:lnTo>
                      <a:lnTo>
                        <a:pt x="1933" y="851"/>
                      </a:lnTo>
                      <a:lnTo>
                        <a:pt x="1984" y="928"/>
                      </a:lnTo>
                      <a:lnTo>
                        <a:pt x="2036" y="980"/>
                      </a:lnTo>
                      <a:lnTo>
                        <a:pt x="2113" y="1005"/>
                      </a:lnTo>
                      <a:lnTo>
                        <a:pt x="2216" y="1005"/>
                      </a:lnTo>
                      <a:lnTo>
                        <a:pt x="2294" y="980"/>
                      </a:lnTo>
                      <a:lnTo>
                        <a:pt x="2345" y="902"/>
                      </a:lnTo>
                      <a:lnTo>
                        <a:pt x="2371" y="825"/>
                      </a:lnTo>
                      <a:lnTo>
                        <a:pt x="2371" y="722"/>
                      </a:lnTo>
                      <a:lnTo>
                        <a:pt x="2294" y="567"/>
                      </a:lnTo>
                      <a:lnTo>
                        <a:pt x="2191" y="413"/>
                      </a:lnTo>
                      <a:lnTo>
                        <a:pt x="2062" y="284"/>
                      </a:lnTo>
                      <a:lnTo>
                        <a:pt x="1881" y="155"/>
                      </a:lnTo>
                      <a:lnTo>
                        <a:pt x="1753" y="78"/>
                      </a:lnTo>
                      <a:lnTo>
                        <a:pt x="1624" y="52"/>
                      </a:lnTo>
                      <a:lnTo>
                        <a:pt x="14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117;p31">
                <a:extLst>
                  <a:ext uri="{FF2B5EF4-FFF2-40B4-BE49-F238E27FC236}">
                    <a16:creationId xmlns:a16="http://schemas.microsoft.com/office/drawing/2014/main" id="{22F0E58E-8E6A-A55B-B95C-ABA14A602225}"/>
                  </a:ext>
                </a:extLst>
              </p:cNvPr>
              <p:cNvGrpSpPr/>
              <p:nvPr/>
            </p:nvGrpSpPr>
            <p:grpSpPr>
              <a:xfrm>
                <a:off x="4963834" y="4880883"/>
                <a:ext cx="459001" cy="566995"/>
                <a:chOff x="6265675" y="-699025"/>
                <a:chExt cx="307275" cy="380700"/>
              </a:xfrm>
            </p:grpSpPr>
            <p:sp>
              <p:nvSpPr>
                <p:cNvPr id="1100" name="Google Shape;1118;p31">
                  <a:extLst>
                    <a:ext uri="{FF2B5EF4-FFF2-40B4-BE49-F238E27FC236}">
                      <a16:creationId xmlns:a16="http://schemas.microsoft.com/office/drawing/2014/main" id="{46CE9F8A-C44D-44CC-F8E5-72239B84D6AA}"/>
                    </a:ext>
                  </a:extLst>
                </p:cNvPr>
                <p:cNvSpPr/>
                <p:nvPr/>
              </p:nvSpPr>
              <p:spPr>
                <a:xfrm>
                  <a:off x="6265675" y="-699025"/>
                  <a:ext cx="307275" cy="380700"/>
                </a:xfrm>
                <a:custGeom>
                  <a:avLst/>
                  <a:gdLst/>
                  <a:ahLst/>
                  <a:cxnLst/>
                  <a:rect l="l" t="t" r="r" b="b"/>
                  <a:pathLst>
                    <a:path w="12291" h="15228" extrusionOk="0">
                      <a:moveTo>
                        <a:pt x="8297" y="9327"/>
                      </a:moveTo>
                      <a:lnTo>
                        <a:pt x="8477" y="9353"/>
                      </a:lnTo>
                      <a:lnTo>
                        <a:pt x="8632" y="9405"/>
                      </a:lnTo>
                      <a:lnTo>
                        <a:pt x="8786" y="9456"/>
                      </a:lnTo>
                      <a:lnTo>
                        <a:pt x="8941" y="9534"/>
                      </a:lnTo>
                      <a:lnTo>
                        <a:pt x="9095" y="9611"/>
                      </a:lnTo>
                      <a:lnTo>
                        <a:pt x="9224" y="9714"/>
                      </a:lnTo>
                      <a:lnTo>
                        <a:pt x="9353" y="9817"/>
                      </a:lnTo>
                      <a:lnTo>
                        <a:pt x="9456" y="9946"/>
                      </a:lnTo>
                      <a:lnTo>
                        <a:pt x="9559" y="10075"/>
                      </a:lnTo>
                      <a:lnTo>
                        <a:pt x="9662" y="10229"/>
                      </a:lnTo>
                      <a:lnTo>
                        <a:pt x="9739" y="10384"/>
                      </a:lnTo>
                      <a:lnTo>
                        <a:pt x="9791" y="10538"/>
                      </a:lnTo>
                      <a:lnTo>
                        <a:pt x="9843" y="10719"/>
                      </a:lnTo>
                      <a:lnTo>
                        <a:pt x="9868" y="10873"/>
                      </a:lnTo>
                      <a:lnTo>
                        <a:pt x="9868" y="11054"/>
                      </a:lnTo>
                      <a:lnTo>
                        <a:pt x="9868" y="11234"/>
                      </a:lnTo>
                      <a:lnTo>
                        <a:pt x="9843" y="11414"/>
                      </a:lnTo>
                      <a:lnTo>
                        <a:pt x="9791" y="11595"/>
                      </a:lnTo>
                      <a:lnTo>
                        <a:pt x="9739" y="11749"/>
                      </a:lnTo>
                      <a:lnTo>
                        <a:pt x="9662" y="11904"/>
                      </a:lnTo>
                      <a:lnTo>
                        <a:pt x="9559" y="12033"/>
                      </a:lnTo>
                      <a:lnTo>
                        <a:pt x="9456" y="12187"/>
                      </a:lnTo>
                      <a:lnTo>
                        <a:pt x="9353" y="12290"/>
                      </a:lnTo>
                      <a:lnTo>
                        <a:pt x="9224" y="12419"/>
                      </a:lnTo>
                      <a:lnTo>
                        <a:pt x="9095" y="12522"/>
                      </a:lnTo>
                      <a:lnTo>
                        <a:pt x="8941" y="12599"/>
                      </a:lnTo>
                      <a:lnTo>
                        <a:pt x="8786" y="12677"/>
                      </a:lnTo>
                      <a:lnTo>
                        <a:pt x="8632" y="12728"/>
                      </a:lnTo>
                      <a:lnTo>
                        <a:pt x="8477" y="12780"/>
                      </a:lnTo>
                      <a:lnTo>
                        <a:pt x="8297" y="12806"/>
                      </a:lnTo>
                      <a:lnTo>
                        <a:pt x="7936" y="12806"/>
                      </a:lnTo>
                      <a:lnTo>
                        <a:pt x="7756" y="12780"/>
                      </a:lnTo>
                      <a:lnTo>
                        <a:pt x="7601" y="12728"/>
                      </a:lnTo>
                      <a:lnTo>
                        <a:pt x="7446" y="12677"/>
                      </a:lnTo>
                      <a:lnTo>
                        <a:pt x="7292" y="12599"/>
                      </a:lnTo>
                      <a:lnTo>
                        <a:pt x="7137" y="12522"/>
                      </a:lnTo>
                      <a:lnTo>
                        <a:pt x="7008" y="12419"/>
                      </a:lnTo>
                      <a:lnTo>
                        <a:pt x="6880" y="12290"/>
                      </a:lnTo>
                      <a:lnTo>
                        <a:pt x="6777" y="12187"/>
                      </a:lnTo>
                      <a:lnTo>
                        <a:pt x="6674" y="12033"/>
                      </a:lnTo>
                      <a:lnTo>
                        <a:pt x="6570" y="11904"/>
                      </a:lnTo>
                      <a:lnTo>
                        <a:pt x="6519" y="11749"/>
                      </a:lnTo>
                      <a:lnTo>
                        <a:pt x="6442" y="11595"/>
                      </a:lnTo>
                      <a:lnTo>
                        <a:pt x="6416" y="11414"/>
                      </a:lnTo>
                      <a:lnTo>
                        <a:pt x="6390" y="11234"/>
                      </a:lnTo>
                      <a:lnTo>
                        <a:pt x="6364" y="11054"/>
                      </a:lnTo>
                      <a:lnTo>
                        <a:pt x="6390" y="10873"/>
                      </a:lnTo>
                      <a:lnTo>
                        <a:pt x="6416" y="10719"/>
                      </a:lnTo>
                      <a:lnTo>
                        <a:pt x="6442" y="10538"/>
                      </a:lnTo>
                      <a:lnTo>
                        <a:pt x="6519" y="10384"/>
                      </a:lnTo>
                      <a:lnTo>
                        <a:pt x="6570" y="10229"/>
                      </a:lnTo>
                      <a:lnTo>
                        <a:pt x="6674" y="10075"/>
                      </a:lnTo>
                      <a:lnTo>
                        <a:pt x="6777" y="9946"/>
                      </a:lnTo>
                      <a:lnTo>
                        <a:pt x="6880" y="9817"/>
                      </a:lnTo>
                      <a:lnTo>
                        <a:pt x="7008" y="9714"/>
                      </a:lnTo>
                      <a:lnTo>
                        <a:pt x="7137" y="9611"/>
                      </a:lnTo>
                      <a:lnTo>
                        <a:pt x="7292" y="9534"/>
                      </a:lnTo>
                      <a:lnTo>
                        <a:pt x="7446" y="9456"/>
                      </a:lnTo>
                      <a:lnTo>
                        <a:pt x="7601" y="9405"/>
                      </a:lnTo>
                      <a:lnTo>
                        <a:pt x="7756" y="9353"/>
                      </a:lnTo>
                      <a:lnTo>
                        <a:pt x="7936" y="9327"/>
                      </a:lnTo>
                      <a:close/>
                      <a:moveTo>
                        <a:pt x="8400" y="13244"/>
                      </a:moveTo>
                      <a:lnTo>
                        <a:pt x="8400" y="14454"/>
                      </a:lnTo>
                      <a:lnTo>
                        <a:pt x="8271" y="14429"/>
                      </a:lnTo>
                      <a:lnTo>
                        <a:pt x="8116" y="14403"/>
                      </a:lnTo>
                      <a:lnTo>
                        <a:pt x="7962" y="14429"/>
                      </a:lnTo>
                      <a:lnTo>
                        <a:pt x="7859" y="14454"/>
                      </a:lnTo>
                      <a:lnTo>
                        <a:pt x="7859" y="13244"/>
                      </a:lnTo>
                      <a:lnTo>
                        <a:pt x="8116" y="13269"/>
                      </a:lnTo>
                      <a:lnTo>
                        <a:pt x="8400" y="13244"/>
                      </a:lnTo>
                      <a:close/>
                      <a:moveTo>
                        <a:pt x="6957" y="12909"/>
                      </a:moveTo>
                      <a:lnTo>
                        <a:pt x="7163" y="13037"/>
                      </a:lnTo>
                      <a:lnTo>
                        <a:pt x="7395" y="13141"/>
                      </a:lnTo>
                      <a:lnTo>
                        <a:pt x="7395" y="14609"/>
                      </a:lnTo>
                      <a:lnTo>
                        <a:pt x="6905" y="14789"/>
                      </a:lnTo>
                      <a:lnTo>
                        <a:pt x="6880" y="14789"/>
                      </a:lnTo>
                      <a:lnTo>
                        <a:pt x="6854" y="14764"/>
                      </a:lnTo>
                      <a:lnTo>
                        <a:pt x="6854" y="13141"/>
                      </a:lnTo>
                      <a:lnTo>
                        <a:pt x="6880" y="13037"/>
                      </a:lnTo>
                      <a:lnTo>
                        <a:pt x="6957" y="12909"/>
                      </a:lnTo>
                      <a:close/>
                      <a:moveTo>
                        <a:pt x="9301" y="12909"/>
                      </a:moveTo>
                      <a:lnTo>
                        <a:pt x="9353" y="13037"/>
                      </a:lnTo>
                      <a:lnTo>
                        <a:pt x="9379" y="13141"/>
                      </a:lnTo>
                      <a:lnTo>
                        <a:pt x="9379" y="14764"/>
                      </a:lnTo>
                      <a:lnTo>
                        <a:pt x="9353" y="14789"/>
                      </a:lnTo>
                      <a:lnTo>
                        <a:pt x="8838" y="14609"/>
                      </a:lnTo>
                      <a:lnTo>
                        <a:pt x="8838" y="13141"/>
                      </a:lnTo>
                      <a:lnTo>
                        <a:pt x="9070" y="13037"/>
                      </a:lnTo>
                      <a:lnTo>
                        <a:pt x="9301" y="12909"/>
                      </a:lnTo>
                      <a:close/>
                      <a:moveTo>
                        <a:pt x="1212" y="1"/>
                      </a:moveTo>
                      <a:lnTo>
                        <a:pt x="980" y="27"/>
                      </a:lnTo>
                      <a:lnTo>
                        <a:pt x="748" y="104"/>
                      </a:lnTo>
                      <a:lnTo>
                        <a:pt x="542" y="207"/>
                      </a:lnTo>
                      <a:lnTo>
                        <a:pt x="361" y="362"/>
                      </a:lnTo>
                      <a:lnTo>
                        <a:pt x="207" y="542"/>
                      </a:lnTo>
                      <a:lnTo>
                        <a:pt x="104" y="748"/>
                      </a:lnTo>
                      <a:lnTo>
                        <a:pt x="26" y="954"/>
                      </a:lnTo>
                      <a:lnTo>
                        <a:pt x="1" y="1212"/>
                      </a:lnTo>
                      <a:lnTo>
                        <a:pt x="1" y="4226"/>
                      </a:lnTo>
                      <a:lnTo>
                        <a:pt x="26" y="4303"/>
                      </a:lnTo>
                      <a:lnTo>
                        <a:pt x="78" y="4381"/>
                      </a:lnTo>
                      <a:lnTo>
                        <a:pt x="155" y="4432"/>
                      </a:lnTo>
                      <a:lnTo>
                        <a:pt x="310" y="4432"/>
                      </a:lnTo>
                      <a:lnTo>
                        <a:pt x="387" y="4381"/>
                      </a:lnTo>
                      <a:lnTo>
                        <a:pt x="439" y="4303"/>
                      </a:lnTo>
                      <a:lnTo>
                        <a:pt x="464" y="4226"/>
                      </a:lnTo>
                      <a:lnTo>
                        <a:pt x="464" y="1212"/>
                      </a:lnTo>
                      <a:lnTo>
                        <a:pt x="464" y="1057"/>
                      </a:lnTo>
                      <a:lnTo>
                        <a:pt x="516" y="903"/>
                      </a:lnTo>
                      <a:lnTo>
                        <a:pt x="593" y="774"/>
                      </a:lnTo>
                      <a:lnTo>
                        <a:pt x="670" y="671"/>
                      </a:lnTo>
                      <a:lnTo>
                        <a:pt x="799" y="568"/>
                      </a:lnTo>
                      <a:lnTo>
                        <a:pt x="928" y="516"/>
                      </a:lnTo>
                      <a:lnTo>
                        <a:pt x="1057" y="465"/>
                      </a:lnTo>
                      <a:lnTo>
                        <a:pt x="1212" y="439"/>
                      </a:lnTo>
                      <a:lnTo>
                        <a:pt x="11079" y="439"/>
                      </a:lnTo>
                      <a:lnTo>
                        <a:pt x="11234" y="465"/>
                      </a:lnTo>
                      <a:lnTo>
                        <a:pt x="11363" y="516"/>
                      </a:lnTo>
                      <a:lnTo>
                        <a:pt x="11491" y="568"/>
                      </a:lnTo>
                      <a:lnTo>
                        <a:pt x="11620" y="671"/>
                      </a:lnTo>
                      <a:lnTo>
                        <a:pt x="11698" y="774"/>
                      </a:lnTo>
                      <a:lnTo>
                        <a:pt x="11775" y="903"/>
                      </a:lnTo>
                      <a:lnTo>
                        <a:pt x="11826" y="1057"/>
                      </a:lnTo>
                      <a:lnTo>
                        <a:pt x="11852" y="1212"/>
                      </a:lnTo>
                      <a:lnTo>
                        <a:pt x="11852" y="13527"/>
                      </a:lnTo>
                      <a:lnTo>
                        <a:pt x="11826" y="13682"/>
                      </a:lnTo>
                      <a:lnTo>
                        <a:pt x="11775" y="13836"/>
                      </a:lnTo>
                      <a:lnTo>
                        <a:pt x="11698" y="13965"/>
                      </a:lnTo>
                      <a:lnTo>
                        <a:pt x="11620" y="14068"/>
                      </a:lnTo>
                      <a:lnTo>
                        <a:pt x="11491" y="14171"/>
                      </a:lnTo>
                      <a:lnTo>
                        <a:pt x="11363" y="14223"/>
                      </a:lnTo>
                      <a:lnTo>
                        <a:pt x="11234" y="14274"/>
                      </a:lnTo>
                      <a:lnTo>
                        <a:pt x="11079" y="14300"/>
                      </a:lnTo>
                      <a:lnTo>
                        <a:pt x="9817" y="14300"/>
                      </a:lnTo>
                      <a:lnTo>
                        <a:pt x="9817" y="13759"/>
                      </a:lnTo>
                      <a:lnTo>
                        <a:pt x="9843" y="13759"/>
                      </a:lnTo>
                      <a:lnTo>
                        <a:pt x="9997" y="13733"/>
                      </a:lnTo>
                      <a:lnTo>
                        <a:pt x="10126" y="13656"/>
                      </a:lnTo>
                      <a:lnTo>
                        <a:pt x="10229" y="13527"/>
                      </a:lnTo>
                      <a:lnTo>
                        <a:pt x="10306" y="13372"/>
                      </a:lnTo>
                      <a:lnTo>
                        <a:pt x="10332" y="13269"/>
                      </a:lnTo>
                      <a:lnTo>
                        <a:pt x="10384" y="13166"/>
                      </a:lnTo>
                      <a:lnTo>
                        <a:pt x="10435" y="13063"/>
                      </a:lnTo>
                      <a:lnTo>
                        <a:pt x="10512" y="12986"/>
                      </a:lnTo>
                      <a:lnTo>
                        <a:pt x="10615" y="12909"/>
                      </a:lnTo>
                      <a:lnTo>
                        <a:pt x="10718" y="12831"/>
                      </a:lnTo>
                      <a:lnTo>
                        <a:pt x="10822" y="12780"/>
                      </a:lnTo>
                      <a:lnTo>
                        <a:pt x="10925" y="12754"/>
                      </a:lnTo>
                      <a:lnTo>
                        <a:pt x="11079" y="12703"/>
                      </a:lnTo>
                      <a:lnTo>
                        <a:pt x="11208" y="12599"/>
                      </a:lnTo>
                      <a:lnTo>
                        <a:pt x="11285" y="12445"/>
                      </a:lnTo>
                      <a:lnTo>
                        <a:pt x="11311" y="12290"/>
                      </a:lnTo>
                      <a:lnTo>
                        <a:pt x="11311" y="2448"/>
                      </a:lnTo>
                      <a:lnTo>
                        <a:pt x="11285" y="2294"/>
                      </a:lnTo>
                      <a:lnTo>
                        <a:pt x="11208" y="2139"/>
                      </a:lnTo>
                      <a:lnTo>
                        <a:pt x="11079" y="2036"/>
                      </a:lnTo>
                      <a:lnTo>
                        <a:pt x="10925" y="1985"/>
                      </a:lnTo>
                      <a:lnTo>
                        <a:pt x="10822" y="1959"/>
                      </a:lnTo>
                      <a:lnTo>
                        <a:pt x="10718" y="1907"/>
                      </a:lnTo>
                      <a:lnTo>
                        <a:pt x="10615" y="1830"/>
                      </a:lnTo>
                      <a:lnTo>
                        <a:pt x="10512" y="1753"/>
                      </a:lnTo>
                      <a:lnTo>
                        <a:pt x="10435" y="1676"/>
                      </a:lnTo>
                      <a:lnTo>
                        <a:pt x="10384" y="1572"/>
                      </a:lnTo>
                      <a:lnTo>
                        <a:pt x="10332" y="1469"/>
                      </a:lnTo>
                      <a:lnTo>
                        <a:pt x="10306" y="1366"/>
                      </a:lnTo>
                      <a:lnTo>
                        <a:pt x="10229" y="1212"/>
                      </a:lnTo>
                      <a:lnTo>
                        <a:pt x="10126" y="1083"/>
                      </a:lnTo>
                      <a:lnTo>
                        <a:pt x="9997" y="1006"/>
                      </a:lnTo>
                      <a:lnTo>
                        <a:pt x="9843" y="980"/>
                      </a:lnTo>
                      <a:lnTo>
                        <a:pt x="4149" y="980"/>
                      </a:lnTo>
                      <a:lnTo>
                        <a:pt x="4071" y="1006"/>
                      </a:lnTo>
                      <a:lnTo>
                        <a:pt x="3994" y="1057"/>
                      </a:lnTo>
                      <a:lnTo>
                        <a:pt x="3943" y="1109"/>
                      </a:lnTo>
                      <a:lnTo>
                        <a:pt x="3943" y="1212"/>
                      </a:lnTo>
                      <a:lnTo>
                        <a:pt x="3943" y="1289"/>
                      </a:lnTo>
                      <a:lnTo>
                        <a:pt x="3994" y="1366"/>
                      </a:lnTo>
                      <a:lnTo>
                        <a:pt x="4071" y="1418"/>
                      </a:lnTo>
                      <a:lnTo>
                        <a:pt x="4149" y="1444"/>
                      </a:lnTo>
                      <a:lnTo>
                        <a:pt x="9868" y="1444"/>
                      </a:lnTo>
                      <a:lnTo>
                        <a:pt x="9920" y="1624"/>
                      </a:lnTo>
                      <a:lnTo>
                        <a:pt x="9997" y="1779"/>
                      </a:lnTo>
                      <a:lnTo>
                        <a:pt x="10100" y="1933"/>
                      </a:lnTo>
                      <a:lnTo>
                        <a:pt x="10203" y="2088"/>
                      </a:lnTo>
                      <a:lnTo>
                        <a:pt x="10358" y="2191"/>
                      </a:lnTo>
                      <a:lnTo>
                        <a:pt x="10487" y="2294"/>
                      </a:lnTo>
                      <a:lnTo>
                        <a:pt x="10667" y="2371"/>
                      </a:lnTo>
                      <a:lnTo>
                        <a:pt x="10847" y="2423"/>
                      </a:lnTo>
                      <a:lnTo>
                        <a:pt x="10847" y="2448"/>
                      </a:lnTo>
                      <a:lnTo>
                        <a:pt x="10847" y="12290"/>
                      </a:lnTo>
                      <a:lnTo>
                        <a:pt x="10847" y="12316"/>
                      </a:lnTo>
                      <a:lnTo>
                        <a:pt x="10667" y="12368"/>
                      </a:lnTo>
                      <a:lnTo>
                        <a:pt x="10487" y="12445"/>
                      </a:lnTo>
                      <a:lnTo>
                        <a:pt x="10358" y="12548"/>
                      </a:lnTo>
                      <a:lnTo>
                        <a:pt x="10203" y="12651"/>
                      </a:lnTo>
                      <a:lnTo>
                        <a:pt x="10100" y="12806"/>
                      </a:lnTo>
                      <a:lnTo>
                        <a:pt x="9997" y="12960"/>
                      </a:lnTo>
                      <a:lnTo>
                        <a:pt x="9920" y="13115"/>
                      </a:lnTo>
                      <a:lnTo>
                        <a:pt x="9868" y="13295"/>
                      </a:lnTo>
                      <a:lnTo>
                        <a:pt x="9843" y="13321"/>
                      </a:lnTo>
                      <a:lnTo>
                        <a:pt x="9817" y="13321"/>
                      </a:lnTo>
                      <a:lnTo>
                        <a:pt x="9817" y="13141"/>
                      </a:lnTo>
                      <a:lnTo>
                        <a:pt x="9791" y="12986"/>
                      </a:lnTo>
                      <a:lnTo>
                        <a:pt x="9739" y="12831"/>
                      </a:lnTo>
                      <a:lnTo>
                        <a:pt x="9636" y="12625"/>
                      </a:lnTo>
                      <a:lnTo>
                        <a:pt x="9791" y="12471"/>
                      </a:lnTo>
                      <a:lnTo>
                        <a:pt x="9920" y="12316"/>
                      </a:lnTo>
                      <a:lnTo>
                        <a:pt x="10049" y="12136"/>
                      </a:lnTo>
                      <a:lnTo>
                        <a:pt x="10126" y="11930"/>
                      </a:lnTo>
                      <a:lnTo>
                        <a:pt x="10203" y="11724"/>
                      </a:lnTo>
                      <a:lnTo>
                        <a:pt x="10255" y="11517"/>
                      </a:lnTo>
                      <a:lnTo>
                        <a:pt x="10306" y="11286"/>
                      </a:lnTo>
                      <a:lnTo>
                        <a:pt x="10306" y="11054"/>
                      </a:lnTo>
                      <a:lnTo>
                        <a:pt x="10306" y="10848"/>
                      </a:lnTo>
                      <a:lnTo>
                        <a:pt x="10281" y="10616"/>
                      </a:lnTo>
                      <a:lnTo>
                        <a:pt x="10203" y="10410"/>
                      </a:lnTo>
                      <a:lnTo>
                        <a:pt x="10152" y="10203"/>
                      </a:lnTo>
                      <a:lnTo>
                        <a:pt x="10049" y="10023"/>
                      </a:lnTo>
                      <a:lnTo>
                        <a:pt x="9946" y="9843"/>
                      </a:lnTo>
                      <a:lnTo>
                        <a:pt x="9817" y="9662"/>
                      </a:lnTo>
                      <a:lnTo>
                        <a:pt x="9662" y="9508"/>
                      </a:lnTo>
                      <a:lnTo>
                        <a:pt x="9508" y="9379"/>
                      </a:lnTo>
                      <a:lnTo>
                        <a:pt x="9353" y="9250"/>
                      </a:lnTo>
                      <a:lnTo>
                        <a:pt x="9173" y="9147"/>
                      </a:lnTo>
                      <a:lnTo>
                        <a:pt x="8967" y="9044"/>
                      </a:lnTo>
                      <a:lnTo>
                        <a:pt x="8760" y="8967"/>
                      </a:lnTo>
                      <a:lnTo>
                        <a:pt x="8554" y="8915"/>
                      </a:lnTo>
                      <a:lnTo>
                        <a:pt x="8348" y="8889"/>
                      </a:lnTo>
                      <a:lnTo>
                        <a:pt x="8116" y="8864"/>
                      </a:lnTo>
                      <a:lnTo>
                        <a:pt x="7884" y="8889"/>
                      </a:lnTo>
                      <a:lnTo>
                        <a:pt x="7678" y="8915"/>
                      </a:lnTo>
                      <a:lnTo>
                        <a:pt x="7472" y="8967"/>
                      </a:lnTo>
                      <a:lnTo>
                        <a:pt x="7266" y="9044"/>
                      </a:lnTo>
                      <a:lnTo>
                        <a:pt x="7086" y="9147"/>
                      </a:lnTo>
                      <a:lnTo>
                        <a:pt x="6905" y="9250"/>
                      </a:lnTo>
                      <a:lnTo>
                        <a:pt x="6725" y="9379"/>
                      </a:lnTo>
                      <a:lnTo>
                        <a:pt x="6570" y="9508"/>
                      </a:lnTo>
                      <a:lnTo>
                        <a:pt x="6416" y="9662"/>
                      </a:lnTo>
                      <a:lnTo>
                        <a:pt x="6287" y="9843"/>
                      </a:lnTo>
                      <a:lnTo>
                        <a:pt x="6184" y="10023"/>
                      </a:lnTo>
                      <a:lnTo>
                        <a:pt x="6107" y="10203"/>
                      </a:lnTo>
                      <a:lnTo>
                        <a:pt x="6029" y="10410"/>
                      </a:lnTo>
                      <a:lnTo>
                        <a:pt x="5978" y="10616"/>
                      </a:lnTo>
                      <a:lnTo>
                        <a:pt x="5926" y="10848"/>
                      </a:lnTo>
                      <a:lnTo>
                        <a:pt x="5926" y="11054"/>
                      </a:lnTo>
                      <a:lnTo>
                        <a:pt x="5926" y="11286"/>
                      </a:lnTo>
                      <a:lnTo>
                        <a:pt x="5978" y="11517"/>
                      </a:lnTo>
                      <a:lnTo>
                        <a:pt x="6029" y="11724"/>
                      </a:lnTo>
                      <a:lnTo>
                        <a:pt x="6107" y="11930"/>
                      </a:lnTo>
                      <a:lnTo>
                        <a:pt x="6210" y="12136"/>
                      </a:lnTo>
                      <a:lnTo>
                        <a:pt x="6313" y="12316"/>
                      </a:lnTo>
                      <a:lnTo>
                        <a:pt x="6442" y="12471"/>
                      </a:lnTo>
                      <a:lnTo>
                        <a:pt x="6596" y="12625"/>
                      </a:lnTo>
                      <a:lnTo>
                        <a:pt x="6493" y="12831"/>
                      </a:lnTo>
                      <a:lnTo>
                        <a:pt x="6442" y="12986"/>
                      </a:lnTo>
                      <a:lnTo>
                        <a:pt x="6416" y="13141"/>
                      </a:lnTo>
                      <a:lnTo>
                        <a:pt x="6416" y="13321"/>
                      </a:lnTo>
                      <a:lnTo>
                        <a:pt x="2448" y="13321"/>
                      </a:lnTo>
                      <a:lnTo>
                        <a:pt x="2422" y="13295"/>
                      </a:lnTo>
                      <a:lnTo>
                        <a:pt x="2371" y="13115"/>
                      </a:lnTo>
                      <a:lnTo>
                        <a:pt x="2294" y="12960"/>
                      </a:lnTo>
                      <a:lnTo>
                        <a:pt x="2216" y="12806"/>
                      </a:lnTo>
                      <a:lnTo>
                        <a:pt x="2088" y="12651"/>
                      </a:lnTo>
                      <a:lnTo>
                        <a:pt x="1959" y="12548"/>
                      </a:lnTo>
                      <a:lnTo>
                        <a:pt x="1804" y="12445"/>
                      </a:lnTo>
                      <a:lnTo>
                        <a:pt x="1624" y="12368"/>
                      </a:lnTo>
                      <a:lnTo>
                        <a:pt x="1469" y="12316"/>
                      </a:lnTo>
                      <a:lnTo>
                        <a:pt x="1443" y="12290"/>
                      </a:lnTo>
                      <a:lnTo>
                        <a:pt x="1443" y="2448"/>
                      </a:lnTo>
                      <a:lnTo>
                        <a:pt x="1469" y="2423"/>
                      </a:lnTo>
                      <a:lnTo>
                        <a:pt x="1624" y="2371"/>
                      </a:lnTo>
                      <a:lnTo>
                        <a:pt x="1804" y="2294"/>
                      </a:lnTo>
                      <a:lnTo>
                        <a:pt x="1959" y="2191"/>
                      </a:lnTo>
                      <a:lnTo>
                        <a:pt x="2088" y="2088"/>
                      </a:lnTo>
                      <a:lnTo>
                        <a:pt x="2216" y="1933"/>
                      </a:lnTo>
                      <a:lnTo>
                        <a:pt x="2294" y="1779"/>
                      </a:lnTo>
                      <a:lnTo>
                        <a:pt x="2371" y="1624"/>
                      </a:lnTo>
                      <a:lnTo>
                        <a:pt x="2422" y="1444"/>
                      </a:lnTo>
                      <a:lnTo>
                        <a:pt x="3273" y="1444"/>
                      </a:lnTo>
                      <a:lnTo>
                        <a:pt x="3350" y="1418"/>
                      </a:lnTo>
                      <a:lnTo>
                        <a:pt x="3427" y="1366"/>
                      </a:lnTo>
                      <a:lnTo>
                        <a:pt x="3479" y="1289"/>
                      </a:lnTo>
                      <a:lnTo>
                        <a:pt x="3479" y="1212"/>
                      </a:lnTo>
                      <a:lnTo>
                        <a:pt x="3479" y="1109"/>
                      </a:lnTo>
                      <a:lnTo>
                        <a:pt x="3427" y="1057"/>
                      </a:lnTo>
                      <a:lnTo>
                        <a:pt x="3350" y="1006"/>
                      </a:lnTo>
                      <a:lnTo>
                        <a:pt x="3273" y="980"/>
                      </a:lnTo>
                      <a:lnTo>
                        <a:pt x="2448" y="980"/>
                      </a:lnTo>
                      <a:lnTo>
                        <a:pt x="2294" y="1006"/>
                      </a:lnTo>
                      <a:lnTo>
                        <a:pt x="2165" y="1083"/>
                      </a:lnTo>
                      <a:lnTo>
                        <a:pt x="2062" y="1212"/>
                      </a:lnTo>
                      <a:lnTo>
                        <a:pt x="2010" y="1366"/>
                      </a:lnTo>
                      <a:lnTo>
                        <a:pt x="1959" y="1469"/>
                      </a:lnTo>
                      <a:lnTo>
                        <a:pt x="1907" y="1572"/>
                      </a:lnTo>
                      <a:lnTo>
                        <a:pt x="1856" y="1676"/>
                      </a:lnTo>
                      <a:lnTo>
                        <a:pt x="1778" y="1753"/>
                      </a:lnTo>
                      <a:lnTo>
                        <a:pt x="1675" y="1830"/>
                      </a:lnTo>
                      <a:lnTo>
                        <a:pt x="1598" y="1907"/>
                      </a:lnTo>
                      <a:lnTo>
                        <a:pt x="1469" y="1959"/>
                      </a:lnTo>
                      <a:lnTo>
                        <a:pt x="1366" y="1985"/>
                      </a:lnTo>
                      <a:lnTo>
                        <a:pt x="1212" y="2036"/>
                      </a:lnTo>
                      <a:lnTo>
                        <a:pt x="1108" y="2139"/>
                      </a:lnTo>
                      <a:lnTo>
                        <a:pt x="1031" y="2294"/>
                      </a:lnTo>
                      <a:lnTo>
                        <a:pt x="1005" y="2448"/>
                      </a:lnTo>
                      <a:lnTo>
                        <a:pt x="1005" y="12290"/>
                      </a:lnTo>
                      <a:lnTo>
                        <a:pt x="1031" y="12445"/>
                      </a:lnTo>
                      <a:lnTo>
                        <a:pt x="1108" y="12599"/>
                      </a:lnTo>
                      <a:lnTo>
                        <a:pt x="1212" y="12703"/>
                      </a:lnTo>
                      <a:lnTo>
                        <a:pt x="1366" y="12754"/>
                      </a:lnTo>
                      <a:lnTo>
                        <a:pt x="1469" y="12780"/>
                      </a:lnTo>
                      <a:lnTo>
                        <a:pt x="1598" y="12831"/>
                      </a:lnTo>
                      <a:lnTo>
                        <a:pt x="1675" y="12909"/>
                      </a:lnTo>
                      <a:lnTo>
                        <a:pt x="1778" y="12986"/>
                      </a:lnTo>
                      <a:lnTo>
                        <a:pt x="1856" y="13063"/>
                      </a:lnTo>
                      <a:lnTo>
                        <a:pt x="1907" y="13166"/>
                      </a:lnTo>
                      <a:lnTo>
                        <a:pt x="1959" y="13269"/>
                      </a:lnTo>
                      <a:lnTo>
                        <a:pt x="2010" y="13372"/>
                      </a:lnTo>
                      <a:lnTo>
                        <a:pt x="2062" y="13527"/>
                      </a:lnTo>
                      <a:lnTo>
                        <a:pt x="2165" y="13656"/>
                      </a:lnTo>
                      <a:lnTo>
                        <a:pt x="2294" y="13733"/>
                      </a:lnTo>
                      <a:lnTo>
                        <a:pt x="2448" y="13759"/>
                      </a:lnTo>
                      <a:lnTo>
                        <a:pt x="6416" y="13759"/>
                      </a:lnTo>
                      <a:lnTo>
                        <a:pt x="6416" y="14300"/>
                      </a:lnTo>
                      <a:lnTo>
                        <a:pt x="1212" y="14300"/>
                      </a:lnTo>
                      <a:lnTo>
                        <a:pt x="1057" y="14274"/>
                      </a:lnTo>
                      <a:lnTo>
                        <a:pt x="928" y="14223"/>
                      </a:lnTo>
                      <a:lnTo>
                        <a:pt x="799" y="14171"/>
                      </a:lnTo>
                      <a:lnTo>
                        <a:pt x="670" y="14068"/>
                      </a:lnTo>
                      <a:lnTo>
                        <a:pt x="593" y="13965"/>
                      </a:lnTo>
                      <a:lnTo>
                        <a:pt x="516" y="13836"/>
                      </a:lnTo>
                      <a:lnTo>
                        <a:pt x="464" y="13682"/>
                      </a:lnTo>
                      <a:lnTo>
                        <a:pt x="464" y="13527"/>
                      </a:lnTo>
                      <a:lnTo>
                        <a:pt x="464" y="5102"/>
                      </a:lnTo>
                      <a:lnTo>
                        <a:pt x="439" y="5025"/>
                      </a:lnTo>
                      <a:lnTo>
                        <a:pt x="387" y="4948"/>
                      </a:lnTo>
                      <a:lnTo>
                        <a:pt x="310" y="4896"/>
                      </a:lnTo>
                      <a:lnTo>
                        <a:pt x="155" y="4896"/>
                      </a:lnTo>
                      <a:lnTo>
                        <a:pt x="78" y="4948"/>
                      </a:lnTo>
                      <a:lnTo>
                        <a:pt x="26" y="5025"/>
                      </a:lnTo>
                      <a:lnTo>
                        <a:pt x="1" y="5102"/>
                      </a:lnTo>
                      <a:lnTo>
                        <a:pt x="1" y="13527"/>
                      </a:lnTo>
                      <a:lnTo>
                        <a:pt x="26" y="13785"/>
                      </a:lnTo>
                      <a:lnTo>
                        <a:pt x="104" y="13991"/>
                      </a:lnTo>
                      <a:lnTo>
                        <a:pt x="207" y="14197"/>
                      </a:lnTo>
                      <a:lnTo>
                        <a:pt x="361" y="14377"/>
                      </a:lnTo>
                      <a:lnTo>
                        <a:pt x="542" y="14532"/>
                      </a:lnTo>
                      <a:lnTo>
                        <a:pt x="748" y="14635"/>
                      </a:lnTo>
                      <a:lnTo>
                        <a:pt x="980" y="14712"/>
                      </a:lnTo>
                      <a:lnTo>
                        <a:pt x="1212" y="14738"/>
                      </a:lnTo>
                      <a:lnTo>
                        <a:pt x="6416" y="14738"/>
                      </a:lnTo>
                      <a:lnTo>
                        <a:pt x="6416" y="14764"/>
                      </a:lnTo>
                      <a:lnTo>
                        <a:pt x="6442" y="14867"/>
                      </a:lnTo>
                      <a:lnTo>
                        <a:pt x="6467" y="14970"/>
                      </a:lnTo>
                      <a:lnTo>
                        <a:pt x="6519" y="15073"/>
                      </a:lnTo>
                      <a:lnTo>
                        <a:pt x="6622" y="15150"/>
                      </a:lnTo>
                      <a:lnTo>
                        <a:pt x="6699" y="15202"/>
                      </a:lnTo>
                      <a:lnTo>
                        <a:pt x="6828" y="15227"/>
                      </a:lnTo>
                      <a:lnTo>
                        <a:pt x="6931" y="15227"/>
                      </a:lnTo>
                      <a:lnTo>
                        <a:pt x="7034" y="15202"/>
                      </a:lnTo>
                      <a:lnTo>
                        <a:pt x="8116" y="14841"/>
                      </a:lnTo>
                      <a:lnTo>
                        <a:pt x="9198" y="15202"/>
                      </a:lnTo>
                      <a:lnTo>
                        <a:pt x="9353" y="15227"/>
                      </a:lnTo>
                      <a:lnTo>
                        <a:pt x="9482" y="15202"/>
                      </a:lnTo>
                      <a:lnTo>
                        <a:pt x="9636" y="15150"/>
                      </a:lnTo>
                      <a:lnTo>
                        <a:pt x="9714" y="15073"/>
                      </a:lnTo>
                      <a:lnTo>
                        <a:pt x="9765" y="14970"/>
                      </a:lnTo>
                      <a:lnTo>
                        <a:pt x="9817" y="14867"/>
                      </a:lnTo>
                      <a:lnTo>
                        <a:pt x="9817" y="14764"/>
                      </a:lnTo>
                      <a:lnTo>
                        <a:pt x="9817" y="14738"/>
                      </a:lnTo>
                      <a:lnTo>
                        <a:pt x="11079" y="14738"/>
                      </a:lnTo>
                      <a:lnTo>
                        <a:pt x="11311" y="14712"/>
                      </a:lnTo>
                      <a:lnTo>
                        <a:pt x="11543" y="14635"/>
                      </a:lnTo>
                      <a:lnTo>
                        <a:pt x="11749" y="14532"/>
                      </a:lnTo>
                      <a:lnTo>
                        <a:pt x="11929" y="14377"/>
                      </a:lnTo>
                      <a:lnTo>
                        <a:pt x="12084" y="14197"/>
                      </a:lnTo>
                      <a:lnTo>
                        <a:pt x="12187" y="13991"/>
                      </a:lnTo>
                      <a:lnTo>
                        <a:pt x="12264" y="13785"/>
                      </a:lnTo>
                      <a:lnTo>
                        <a:pt x="12290" y="13527"/>
                      </a:lnTo>
                      <a:lnTo>
                        <a:pt x="12290" y="1212"/>
                      </a:lnTo>
                      <a:lnTo>
                        <a:pt x="12264" y="954"/>
                      </a:lnTo>
                      <a:lnTo>
                        <a:pt x="12187" y="748"/>
                      </a:lnTo>
                      <a:lnTo>
                        <a:pt x="12084" y="542"/>
                      </a:lnTo>
                      <a:lnTo>
                        <a:pt x="11929" y="362"/>
                      </a:lnTo>
                      <a:lnTo>
                        <a:pt x="11749" y="207"/>
                      </a:lnTo>
                      <a:lnTo>
                        <a:pt x="11543" y="104"/>
                      </a:lnTo>
                      <a:lnTo>
                        <a:pt x="11311" y="27"/>
                      </a:lnTo>
                      <a:lnTo>
                        <a:pt x="110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19;p31">
                  <a:extLst>
                    <a:ext uri="{FF2B5EF4-FFF2-40B4-BE49-F238E27FC236}">
                      <a16:creationId xmlns:a16="http://schemas.microsoft.com/office/drawing/2014/main" id="{8B49B6E8-81D3-7E98-5044-C73916BFB0D9}"/>
                    </a:ext>
                  </a:extLst>
                </p:cNvPr>
                <p:cNvSpPr/>
                <p:nvPr/>
              </p:nvSpPr>
              <p:spPr>
                <a:xfrm>
                  <a:off x="6535550" y="-674550"/>
                  <a:ext cx="14200" cy="11625"/>
                </a:xfrm>
                <a:custGeom>
                  <a:avLst/>
                  <a:gdLst/>
                  <a:ahLst/>
                  <a:cxnLst/>
                  <a:rect l="l" t="t" r="r" b="b"/>
                  <a:pathLst>
                    <a:path w="568" h="465" extrusionOk="0">
                      <a:moveTo>
                        <a:pt x="233" y="1"/>
                      </a:moveTo>
                      <a:lnTo>
                        <a:pt x="130" y="27"/>
                      </a:lnTo>
                      <a:lnTo>
                        <a:pt x="52" y="78"/>
                      </a:lnTo>
                      <a:lnTo>
                        <a:pt x="27" y="155"/>
                      </a:lnTo>
                      <a:lnTo>
                        <a:pt x="1" y="233"/>
                      </a:lnTo>
                      <a:lnTo>
                        <a:pt x="27" y="310"/>
                      </a:lnTo>
                      <a:lnTo>
                        <a:pt x="52" y="387"/>
                      </a:lnTo>
                      <a:lnTo>
                        <a:pt x="130" y="439"/>
                      </a:lnTo>
                      <a:lnTo>
                        <a:pt x="233" y="465"/>
                      </a:lnTo>
                      <a:lnTo>
                        <a:pt x="336" y="465"/>
                      </a:lnTo>
                      <a:lnTo>
                        <a:pt x="439" y="439"/>
                      </a:lnTo>
                      <a:lnTo>
                        <a:pt x="490" y="387"/>
                      </a:lnTo>
                      <a:lnTo>
                        <a:pt x="542" y="310"/>
                      </a:lnTo>
                      <a:lnTo>
                        <a:pt x="568" y="233"/>
                      </a:lnTo>
                      <a:lnTo>
                        <a:pt x="542" y="155"/>
                      </a:lnTo>
                      <a:lnTo>
                        <a:pt x="490" y="78"/>
                      </a:lnTo>
                      <a:lnTo>
                        <a:pt x="439" y="27"/>
                      </a:lnTo>
                      <a:lnTo>
                        <a:pt x="3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20;p31">
                  <a:extLst>
                    <a:ext uri="{FF2B5EF4-FFF2-40B4-BE49-F238E27FC236}">
                      <a16:creationId xmlns:a16="http://schemas.microsoft.com/office/drawing/2014/main" id="{E8D01763-6E57-C569-703D-446E05EE4815}"/>
                    </a:ext>
                  </a:extLst>
                </p:cNvPr>
                <p:cNvSpPr/>
                <p:nvPr/>
              </p:nvSpPr>
              <p:spPr>
                <a:xfrm>
                  <a:off x="6288875" y="-674550"/>
                  <a:ext cx="14175" cy="11625"/>
                </a:xfrm>
                <a:custGeom>
                  <a:avLst/>
                  <a:gdLst/>
                  <a:ahLst/>
                  <a:cxnLst/>
                  <a:rect l="l" t="t" r="r" b="b"/>
                  <a:pathLst>
                    <a:path w="567" h="465" extrusionOk="0">
                      <a:moveTo>
                        <a:pt x="232" y="1"/>
                      </a:moveTo>
                      <a:lnTo>
                        <a:pt x="155" y="27"/>
                      </a:lnTo>
                      <a:lnTo>
                        <a:pt x="77" y="78"/>
                      </a:lnTo>
                      <a:lnTo>
                        <a:pt x="26" y="155"/>
                      </a:lnTo>
                      <a:lnTo>
                        <a:pt x="0" y="233"/>
                      </a:lnTo>
                      <a:lnTo>
                        <a:pt x="26" y="310"/>
                      </a:lnTo>
                      <a:lnTo>
                        <a:pt x="77" y="387"/>
                      </a:lnTo>
                      <a:lnTo>
                        <a:pt x="155" y="439"/>
                      </a:lnTo>
                      <a:lnTo>
                        <a:pt x="232" y="465"/>
                      </a:lnTo>
                      <a:lnTo>
                        <a:pt x="361" y="465"/>
                      </a:lnTo>
                      <a:lnTo>
                        <a:pt x="438" y="439"/>
                      </a:lnTo>
                      <a:lnTo>
                        <a:pt x="515" y="387"/>
                      </a:lnTo>
                      <a:lnTo>
                        <a:pt x="567" y="310"/>
                      </a:lnTo>
                      <a:lnTo>
                        <a:pt x="567" y="233"/>
                      </a:lnTo>
                      <a:lnTo>
                        <a:pt x="567" y="155"/>
                      </a:lnTo>
                      <a:lnTo>
                        <a:pt x="515" y="78"/>
                      </a:lnTo>
                      <a:lnTo>
                        <a:pt x="438" y="27"/>
                      </a:lnTo>
                      <a:lnTo>
                        <a:pt x="3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21;p31">
                  <a:extLst>
                    <a:ext uri="{FF2B5EF4-FFF2-40B4-BE49-F238E27FC236}">
                      <a16:creationId xmlns:a16="http://schemas.microsoft.com/office/drawing/2014/main" id="{3981ACCA-67FD-5C64-896E-D001096E1BE4}"/>
                    </a:ext>
                  </a:extLst>
                </p:cNvPr>
                <p:cNvSpPr/>
                <p:nvPr/>
              </p:nvSpPr>
              <p:spPr>
                <a:xfrm>
                  <a:off x="6288875" y="-366025"/>
                  <a:ext cx="14175" cy="10975"/>
                </a:xfrm>
                <a:custGeom>
                  <a:avLst/>
                  <a:gdLst/>
                  <a:ahLst/>
                  <a:cxnLst/>
                  <a:rect l="l" t="t" r="r" b="b"/>
                  <a:pathLst>
                    <a:path w="567" h="439" extrusionOk="0">
                      <a:moveTo>
                        <a:pt x="155" y="1"/>
                      </a:moveTo>
                      <a:lnTo>
                        <a:pt x="77" y="52"/>
                      </a:lnTo>
                      <a:lnTo>
                        <a:pt x="26" y="130"/>
                      </a:lnTo>
                      <a:lnTo>
                        <a:pt x="0" y="207"/>
                      </a:lnTo>
                      <a:lnTo>
                        <a:pt x="26" y="310"/>
                      </a:lnTo>
                      <a:lnTo>
                        <a:pt x="77" y="362"/>
                      </a:lnTo>
                      <a:lnTo>
                        <a:pt x="155" y="413"/>
                      </a:lnTo>
                      <a:lnTo>
                        <a:pt x="232" y="439"/>
                      </a:lnTo>
                      <a:lnTo>
                        <a:pt x="361" y="439"/>
                      </a:lnTo>
                      <a:lnTo>
                        <a:pt x="438" y="413"/>
                      </a:lnTo>
                      <a:lnTo>
                        <a:pt x="515" y="362"/>
                      </a:lnTo>
                      <a:lnTo>
                        <a:pt x="567" y="310"/>
                      </a:lnTo>
                      <a:lnTo>
                        <a:pt x="567" y="207"/>
                      </a:lnTo>
                      <a:lnTo>
                        <a:pt x="567" y="130"/>
                      </a:lnTo>
                      <a:lnTo>
                        <a:pt x="515" y="52"/>
                      </a:lnTo>
                      <a:lnTo>
                        <a:pt x="4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22;p31">
                  <a:extLst>
                    <a:ext uri="{FF2B5EF4-FFF2-40B4-BE49-F238E27FC236}">
                      <a16:creationId xmlns:a16="http://schemas.microsoft.com/office/drawing/2014/main" id="{DBF8C224-BD2A-3723-B791-2C304BF5F226}"/>
                    </a:ext>
                  </a:extLst>
                </p:cNvPr>
                <p:cNvSpPr/>
                <p:nvPr/>
              </p:nvSpPr>
              <p:spPr>
                <a:xfrm>
                  <a:off x="6535550" y="-366025"/>
                  <a:ext cx="14200" cy="10975"/>
                </a:xfrm>
                <a:custGeom>
                  <a:avLst/>
                  <a:gdLst/>
                  <a:ahLst/>
                  <a:cxnLst/>
                  <a:rect l="l" t="t" r="r" b="b"/>
                  <a:pathLst>
                    <a:path w="568" h="439" extrusionOk="0">
                      <a:moveTo>
                        <a:pt x="130" y="1"/>
                      </a:moveTo>
                      <a:lnTo>
                        <a:pt x="52" y="52"/>
                      </a:lnTo>
                      <a:lnTo>
                        <a:pt x="27" y="130"/>
                      </a:lnTo>
                      <a:lnTo>
                        <a:pt x="1" y="207"/>
                      </a:lnTo>
                      <a:lnTo>
                        <a:pt x="27" y="310"/>
                      </a:lnTo>
                      <a:lnTo>
                        <a:pt x="52" y="362"/>
                      </a:lnTo>
                      <a:lnTo>
                        <a:pt x="130" y="413"/>
                      </a:lnTo>
                      <a:lnTo>
                        <a:pt x="233" y="439"/>
                      </a:lnTo>
                      <a:lnTo>
                        <a:pt x="336" y="439"/>
                      </a:lnTo>
                      <a:lnTo>
                        <a:pt x="439" y="413"/>
                      </a:lnTo>
                      <a:lnTo>
                        <a:pt x="490" y="362"/>
                      </a:lnTo>
                      <a:lnTo>
                        <a:pt x="542" y="310"/>
                      </a:lnTo>
                      <a:lnTo>
                        <a:pt x="568" y="207"/>
                      </a:lnTo>
                      <a:lnTo>
                        <a:pt x="542" y="130"/>
                      </a:lnTo>
                      <a:lnTo>
                        <a:pt x="490" y="52"/>
                      </a:lnTo>
                      <a:lnTo>
                        <a:pt x="4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23;p31">
                  <a:extLst>
                    <a:ext uri="{FF2B5EF4-FFF2-40B4-BE49-F238E27FC236}">
                      <a16:creationId xmlns:a16="http://schemas.microsoft.com/office/drawing/2014/main" id="{1925BCD6-4BC7-6E0A-D260-329D73C369BA}"/>
                    </a:ext>
                  </a:extLst>
                </p:cNvPr>
                <p:cNvSpPr/>
                <p:nvPr/>
              </p:nvSpPr>
              <p:spPr>
                <a:xfrm>
                  <a:off x="6438300" y="-452975"/>
                  <a:ext cx="60575" cy="60575"/>
                </a:xfrm>
                <a:custGeom>
                  <a:avLst/>
                  <a:gdLst/>
                  <a:ahLst/>
                  <a:cxnLst/>
                  <a:rect l="l" t="t" r="r" b="b"/>
                  <a:pathLst>
                    <a:path w="2423" h="2423" extrusionOk="0">
                      <a:moveTo>
                        <a:pt x="1366" y="464"/>
                      </a:moveTo>
                      <a:lnTo>
                        <a:pt x="1520" y="516"/>
                      </a:lnTo>
                      <a:lnTo>
                        <a:pt x="1649" y="593"/>
                      </a:lnTo>
                      <a:lnTo>
                        <a:pt x="1752" y="671"/>
                      </a:lnTo>
                      <a:lnTo>
                        <a:pt x="1855" y="799"/>
                      </a:lnTo>
                      <a:lnTo>
                        <a:pt x="1907" y="928"/>
                      </a:lnTo>
                      <a:lnTo>
                        <a:pt x="1958" y="1057"/>
                      </a:lnTo>
                      <a:lnTo>
                        <a:pt x="1984" y="1212"/>
                      </a:lnTo>
                      <a:lnTo>
                        <a:pt x="1958" y="1366"/>
                      </a:lnTo>
                      <a:lnTo>
                        <a:pt x="1907" y="1521"/>
                      </a:lnTo>
                      <a:lnTo>
                        <a:pt x="1855" y="1650"/>
                      </a:lnTo>
                      <a:lnTo>
                        <a:pt x="1752" y="1753"/>
                      </a:lnTo>
                      <a:lnTo>
                        <a:pt x="1649" y="1856"/>
                      </a:lnTo>
                      <a:lnTo>
                        <a:pt x="1520" y="1933"/>
                      </a:lnTo>
                      <a:lnTo>
                        <a:pt x="1366" y="1959"/>
                      </a:lnTo>
                      <a:lnTo>
                        <a:pt x="1211" y="1985"/>
                      </a:lnTo>
                      <a:lnTo>
                        <a:pt x="1057" y="1959"/>
                      </a:lnTo>
                      <a:lnTo>
                        <a:pt x="928" y="1933"/>
                      </a:lnTo>
                      <a:lnTo>
                        <a:pt x="799" y="1856"/>
                      </a:lnTo>
                      <a:lnTo>
                        <a:pt x="670" y="1753"/>
                      </a:lnTo>
                      <a:lnTo>
                        <a:pt x="593" y="1650"/>
                      </a:lnTo>
                      <a:lnTo>
                        <a:pt x="516" y="1521"/>
                      </a:lnTo>
                      <a:lnTo>
                        <a:pt x="464" y="1366"/>
                      </a:lnTo>
                      <a:lnTo>
                        <a:pt x="438" y="1212"/>
                      </a:lnTo>
                      <a:lnTo>
                        <a:pt x="464" y="1057"/>
                      </a:lnTo>
                      <a:lnTo>
                        <a:pt x="516" y="928"/>
                      </a:lnTo>
                      <a:lnTo>
                        <a:pt x="593" y="799"/>
                      </a:lnTo>
                      <a:lnTo>
                        <a:pt x="670" y="671"/>
                      </a:lnTo>
                      <a:lnTo>
                        <a:pt x="799" y="593"/>
                      </a:lnTo>
                      <a:lnTo>
                        <a:pt x="928" y="516"/>
                      </a:lnTo>
                      <a:lnTo>
                        <a:pt x="1057" y="464"/>
                      </a:lnTo>
                      <a:close/>
                      <a:moveTo>
                        <a:pt x="1211" y="1"/>
                      </a:moveTo>
                      <a:lnTo>
                        <a:pt x="979" y="26"/>
                      </a:lnTo>
                      <a:lnTo>
                        <a:pt x="748" y="104"/>
                      </a:lnTo>
                      <a:lnTo>
                        <a:pt x="541" y="207"/>
                      </a:lnTo>
                      <a:lnTo>
                        <a:pt x="361" y="361"/>
                      </a:lnTo>
                      <a:lnTo>
                        <a:pt x="207" y="542"/>
                      </a:lnTo>
                      <a:lnTo>
                        <a:pt x="103" y="748"/>
                      </a:lnTo>
                      <a:lnTo>
                        <a:pt x="26" y="980"/>
                      </a:lnTo>
                      <a:lnTo>
                        <a:pt x="0" y="1212"/>
                      </a:lnTo>
                      <a:lnTo>
                        <a:pt x="26" y="1469"/>
                      </a:lnTo>
                      <a:lnTo>
                        <a:pt x="103" y="1701"/>
                      </a:lnTo>
                      <a:lnTo>
                        <a:pt x="207" y="1907"/>
                      </a:lnTo>
                      <a:lnTo>
                        <a:pt x="361" y="2088"/>
                      </a:lnTo>
                      <a:lnTo>
                        <a:pt x="541" y="2216"/>
                      </a:lnTo>
                      <a:lnTo>
                        <a:pt x="748" y="2345"/>
                      </a:lnTo>
                      <a:lnTo>
                        <a:pt x="979" y="2397"/>
                      </a:lnTo>
                      <a:lnTo>
                        <a:pt x="1211" y="2423"/>
                      </a:lnTo>
                      <a:lnTo>
                        <a:pt x="1469" y="2397"/>
                      </a:lnTo>
                      <a:lnTo>
                        <a:pt x="1675" y="2345"/>
                      </a:lnTo>
                      <a:lnTo>
                        <a:pt x="1881" y="2216"/>
                      </a:lnTo>
                      <a:lnTo>
                        <a:pt x="2062" y="2088"/>
                      </a:lnTo>
                      <a:lnTo>
                        <a:pt x="2216" y="1907"/>
                      </a:lnTo>
                      <a:lnTo>
                        <a:pt x="2319" y="1701"/>
                      </a:lnTo>
                      <a:lnTo>
                        <a:pt x="2396" y="1469"/>
                      </a:lnTo>
                      <a:lnTo>
                        <a:pt x="2422" y="1212"/>
                      </a:lnTo>
                      <a:lnTo>
                        <a:pt x="2396" y="980"/>
                      </a:lnTo>
                      <a:lnTo>
                        <a:pt x="2319" y="748"/>
                      </a:lnTo>
                      <a:lnTo>
                        <a:pt x="2216" y="542"/>
                      </a:lnTo>
                      <a:lnTo>
                        <a:pt x="2062" y="361"/>
                      </a:lnTo>
                      <a:lnTo>
                        <a:pt x="1881" y="207"/>
                      </a:lnTo>
                      <a:lnTo>
                        <a:pt x="1675" y="104"/>
                      </a:lnTo>
                      <a:lnTo>
                        <a:pt x="1469" y="26"/>
                      </a:lnTo>
                      <a:lnTo>
                        <a:pt x="12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24;p31">
                  <a:extLst>
                    <a:ext uri="{FF2B5EF4-FFF2-40B4-BE49-F238E27FC236}">
                      <a16:creationId xmlns:a16="http://schemas.microsoft.com/office/drawing/2014/main" id="{EAF4D7AC-C031-9F32-9B1E-487CF788C94D}"/>
                    </a:ext>
                  </a:extLst>
                </p:cNvPr>
                <p:cNvSpPr/>
                <p:nvPr/>
              </p:nvSpPr>
              <p:spPr>
                <a:xfrm>
                  <a:off x="6461475" y="-427850"/>
                  <a:ext cx="14200" cy="10975"/>
                </a:xfrm>
                <a:custGeom>
                  <a:avLst/>
                  <a:gdLst/>
                  <a:ahLst/>
                  <a:cxnLst/>
                  <a:rect l="l" t="t" r="r" b="b"/>
                  <a:pathLst>
                    <a:path w="568" h="439" extrusionOk="0">
                      <a:moveTo>
                        <a:pt x="130" y="1"/>
                      </a:moveTo>
                      <a:lnTo>
                        <a:pt x="78" y="52"/>
                      </a:lnTo>
                      <a:lnTo>
                        <a:pt x="27" y="129"/>
                      </a:lnTo>
                      <a:lnTo>
                        <a:pt x="1" y="207"/>
                      </a:lnTo>
                      <a:lnTo>
                        <a:pt x="27" y="310"/>
                      </a:lnTo>
                      <a:lnTo>
                        <a:pt x="78" y="361"/>
                      </a:lnTo>
                      <a:lnTo>
                        <a:pt x="130" y="413"/>
                      </a:lnTo>
                      <a:lnTo>
                        <a:pt x="233" y="439"/>
                      </a:lnTo>
                      <a:lnTo>
                        <a:pt x="336" y="439"/>
                      </a:lnTo>
                      <a:lnTo>
                        <a:pt x="439" y="413"/>
                      </a:lnTo>
                      <a:lnTo>
                        <a:pt x="516" y="361"/>
                      </a:lnTo>
                      <a:lnTo>
                        <a:pt x="542" y="310"/>
                      </a:lnTo>
                      <a:lnTo>
                        <a:pt x="568" y="207"/>
                      </a:lnTo>
                      <a:lnTo>
                        <a:pt x="542" y="129"/>
                      </a:lnTo>
                      <a:lnTo>
                        <a:pt x="516" y="52"/>
                      </a:lnTo>
                      <a:lnTo>
                        <a:pt x="4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25;p31">
                  <a:extLst>
                    <a:ext uri="{FF2B5EF4-FFF2-40B4-BE49-F238E27FC236}">
                      <a16:creationId xmlns:a16="http://schemas.microsoft.com/office/drawing/2014/main" id="{7F4AEBAD-CDF9-0B7C-FAD5-1948781A0C4C}"/>
                    </a:ext>
                  </a:extLst>
                </p:cNvPr>
                <p:cNvSpPr/>
                <p:nvPr/>
              </p:nvSpPr>
              <p:spPr>
                <a:xfrm>
                  <a:off x="6364225" y="-649425"/>
                  <a:ext cx="110175" cy="35450"/>
                </a:xfrm>
                <a:custGeom>
                  <a:avLst/>
                  <a:gdLst/>
                  <a:ahLst/>
                  <a:cxnLst/>
                  <a:rect l="l" t="t" r="r" b="b"/>
                  <a:pathLst>
                    <a:path w="4407" h="1418" extrusionOk="0">
                      <a:moveTo>
                        <a:pt x="3942" y="439"/>
                      </a:moveTo>
                      <a:lnTo>
                        <a:pt x="3942" y="954"/>
                      </a:lnTo>
                      <a:lnTo>
                        <a:pt x="3942" y="980"/>
                      </a:lnTo>
                      <a:lnTo>
                        <a:pt x="464" y="980"/>
                      </a:lnTo>
                      <a:lnTo>
                        <a:pt x="464" y="954"/>
                      </a:lnTo>
                      <a:lnTo>
                        <a:pt x="464" y="439"/>
                      </a:lnTo>
                      <a:close/>
                      <a:moveTo>
                        <a:pt x="387" y="1"/>
                      </a:moveTo>
                      <a:lnTo>
                        <a:pt x="284" y="26"/>
                      </a:lnTo>
                      <a:lnTo>
                        <a:pt x="207" y="78"/>
                      </a:lnTo>
                      <a:lnTo>
                        <a:pt x="155" y="130"/>
                      </a:lnTo>
                      <a:lnTo>
                        <a:pt x="78" y="181"/>
                      </a:lnTo>
                      <a:lnTo>
                        <a:pt x="52" y="284"/>
                      </a:lnTo>
                      <a:lnTo>
                        <a:pt x="26" y="361"/>
                      </a:lnTo>
                      <a:lnTo>
                        <a:pt x="1" y="439"/>
                      </a:lnTo>
                      <a:lnTo>
                        <a:pt x="1" y="954"/>
                      </a:lnTo>
                      <a:lnTo>
                        <a:pt x="26" y="1057"/>
                      </a:lnTo>
                      <a:lnTo>
                        <a:pt x="52" y="1134"/>
                      </a:lnTo>
                      <a:lnTo>
                        <a:pt x="78" y="1212"/>
                      </a:lnTo>
                      <a:lnTo>
                        <a:pt x="155" y="1289"/>
                      </a:lnTo>
                      <a:lnTo>
                        <a:pt x="207" y="1340"/>
                      </a:lnTo>
                      <a:lnTo>
                        <a:pt x="284" y="1392"/>
                      </a:lnTo>
                      <a:lnTo>
                        <a:pt x="387" y="1418"/>
                      </a:lnTo>
                      <a:lnTo>
                        <a:pt x="4020" y="1418"/>
                      </a:lnTo>
                      <a:lnTo>
                        <a:pt x="4123" y="1392"/>
                      </a:lnTo>
                      <a:lnTo>
                        <a:pt x="4200" y="1340"/>
                      </a:lnTo>
                      <a:lnTo>
                        <a:pt x="4252" y="1289"/>
                      </a:lnTo>
                      <a:lnTo>
                        <a:pt x="4329" y="1212"/>
                      </a:lnTo>
                      <a:lnTo>
                        <a:pt x="4355" y="1134"/>
                      </a:lnTo>
                      <a:lnTo>
                        <a:pt x="4380" y="1057"/>
                      </a:lnTo>
                      <a:lnTo>
                        <a:pt x="4406" y="954"/>
                      </a:lnTo>
                      <a:lnTo>
                        <a:pt x="4406" y="439"/>
                      </a:lnTo>
                      <a:lnTo>
                        <a:pt x="4380" y="361"/>
                      </a:lnTo>
                      <a:lnTo>
                        <a:pt x="4355" y="284"/>
                      </a:lnTo>
                      <a:lnTo>
                        <a:pt x="4329" y="181"/>
                      </a:lnTo>
                      <a:lnTo>
                        <a:pt x="4252" y="130"/>
                      </a:lnTo>
                      <a:lnTo>
                        <a:pt x="4200" y="78"/>
                      </a:lnTo>
                      <a:lnTo>
                        <a:pt x="4123" y="26"/>
                      </a:lnTo>
                      <a:lnTo>
                        <a:pt x="40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26;p31">
                  <a:extLst>
                    <a:ext uri="{FF2B5EF4-FFF2-40B4-BE49-F238E27FC236}">
                      <a16:creationId xmlns:a16="http://schemas.microsoft.com/office/drawing/2014/main" id="{3AEC136E-D6A3-CD4B-A261-28F495AFBA87}"/>
                    </a:ext>
                  </a:extLst>
                </p:cNvPr>
                <p:cNvSpPr/>
                <p:nvPr/>
              </p:nvSpPr>
              <p:spPr>
                <a:xfrm>
                  <a:off x="6315275" y="-600475"/>
                  <a:ext cx="208075" cy="10975"/>
                </a:xfrm>
                <a:custGeom>
                  <a:avLst/>
                  <a:gdLst/>
                  <a:ahLst/>
                  <a:cxnLst/>
                  <a:rect l="l" t="t" r="r" b="b"/>
                  <a:pathLst>
                    <a:path w="8323" h="439" extrusionOk="0">
                      <a:moveTo>
                        <a:pt x="232" y="1"/>
                      </a:moveTo>
                      <a:lnTo>
                        <a:pt x="129" y="27"/>
                      </a:lnTo>
                      <a:lnTo>
                        <a:pt x="52" y="78"/>
                      </a:lnTo>
                      <a:lnTo>
                        <a:pt x="26" y="130"/>
                      </a:lnTo>
                      <a:lnTo>
                        <a:pt x="0" y="233"/>
                      </a:lnTo>
                      <a:lnTo>
                        <a:pt x="26" y="310"/>
                      </a:lnTo>
                      <a:lnTo>
                        <a:pt x="52" y="387"/>
                      </a:lnTo>
                      <a:lnTo>
                        <a:pt x="129" y="439"/>
                      </a:lnTo>
                      <a:lnTo>
                        <a:pt x="8193" y="439"/>
                      </a:lnTo>
                      <a:lnTo>
                        <a:pt x="8271" y="387"/>
                      </a:lnTo>
                      <a:lnTo>
                        <a:pt x="8322" y="310"/>
                      </a:lnTo>
                      <a:lnTo>
                        <a:pt x="8322" y="233"/>
                      </a:lnTo>
                      <a:lnTo>
                        <a:pt x="8322" y="130"/>
                      </a:lnTo>
                      <a:lnTo>
                        <a:pt x="8271" y="78"/>
                      </a:lnTo>
                      <a:lnTo>
                        <a:pt x="8193" y="27"/>
                      </a:lnTo>
                      <a:lnTo>
                        <a:pt x="81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27;p31">
                  <a:extLst>
                    <a:ext uri="{FF2B5EF4-FFF2-40B4-BE49-F238E27FC236}">
                      <a16:creationId xmlns:a16="http://schemas.microsoft.com/office/drawing/2014/main" id="{5AE44F10-2D08-5B48-4DBB-3B7C5CC4C4A4}"/>
                    </a:ext>
                  </a:extLst>
                </p:cNvPr>
                <p:cNvSpPr/>
                <p:nvPr/>
              </p:nvSpPr>
              <p:spPr>
                <a:xfrm>
                  <a:off x="6315275" y="-576000"/>
                  <a:ext cx="208075" cy="11625"/>
                </a:xfrm>
                <a:custGeom>
                  <a:avLst/>
                  <a:gdLst/>
                  <a:ahLst/>
                  <a:cxnLst/>
                  <a:rect l="l" t="t" r="r" b="b"/>
                  <a:pathLst>
                    <a:path w="8323" h="465" extrusionOk="0">
                      <a:moveTo>
                        <a:pt x="232" y="1"/>
                      </a:moveTo>
                      <a:lnTo>
                        <a:pt x="129" y="27"/>
                      </a:lnTo>
                      <a:lnTo>
                        <a:pt x="52" y="78"/>
                      </a:lnTo>
                      <a:lnTo>
                        <a:pt x="26" y="155"/>
                      </a:lnTo>
                      <a:lnTo>
                        <a:pt x="0" y="233"/>
                      </a:lnTo>
                      <a:lnTo>
                        <a:pt x="26" y="310"/>
                      </a:lnTo>
                      <a:lnTo>
                        <a:pt x="52" y="387"/>
                      </a:lnTo>
                      <a:lnTo>
                        <a:pt x="129" y="439"/>
                      </a:lnTo>
                      <a:lnTo>
                        <a:pt x="232" y="465"/>
                      </a:lnTo>
                      <a:lnTo>
                        <a:pt x="8116" y="465"/>
                      </a:lnTo>
                      <a:lnTo>
                        <a:pt x="8193" y="439"/>
                      </a:lnTo>
                      <a:lnTo>
                        <a:pt x="8271" y="387"/>
                      </a:lnTo>
                      <a:lnTo>
                        <a:pt x="8322" y="310"/>
                      </a:lnTo>
                      <a:lnTo>
                        <a:pt x="8322" y="233"/>
                      </a:lnTo>
                      <a:lnTo>
                        <a:pt x="8322" y="155"/>
                      </a:lnTo>
                      <a:lnTo>
                        <a:pt x="8271" y="78"/>
                      </a:lnTo>
                      <a:lnTo>
                        <a:pt x="8193" y="27"/>
                      </a:lnTo>
                      <a:lnTo>
                        <a:pt x="81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28;p31">
                  <a:extLst>
                    <a:ext uri="{FF2B5EF4-FFF2-40B4-BE49-F238E27FC236}">
                      <a16:creationId xmlns:a16="http://schemas.microsoft.com/office/drawing/2014/main" id="{9CCCF0B9-5FC3-7495-87B2-E465FDDB7C83}"/>
                    </a:ext>
                  </a:extLst>
                </p:cNvPr>
                <p:cNvSpPr/>
                <p:nvPr/>
              </p:nvSpPr>
              <p:spPr>
                <a:xfrm>
                  <a:off x="6364225" y="-550875"/>
                  <a:ext cx="110175" cy="10975"/>
                </a:xfrm>
                <a:custGeom>
                  <a:avLst/>
                  <a:gdLst/>
                  <a:ahLst/>
                  <a:cxnLst/>
                  <a:rect l="l" t="t" r="r" b="b"/>
                  <a:pathLst>
                    <a:path w="4407" h="439" extrusionOk="0">
                      <a:moveTo>
                        <a:pt x="155" y="1"/>
                      </a:moveTo>
                      <a:lnTo>
                        <a:pt x="78" y="52"/>
                      </a:lnTo>
                      <a:lnTo>
                        <a:pt x="26" y="129"/>
                      </a:lnTo>
                      <a:lnTo>
                        <a:pt x="1" y="207"/>
                      </a:lnTo>
                      <a:lnTo>
                        <a:pt x="26" y="310"/>
                      </a:lnTo>
                      <a:lnTo>
                        <a:pt x="78" y="361"/>
                      </a:lnTo>
                      <a:lnTo>
                        <a:pt x="155" y="413"/>
                      </a:lnTo>
                      <a:lnTo>
                        <a:pt x="232" y="439"/>
                      </a:lnTo>
                      <a:lnTo>
                        <a:pt x="4174" y="439"/>
                      </a:lnTo>
                      <a:lnTo>
                        <a:pt x="4252" y="413"/>
                      </a:lnTo>
                      <a:lnTo>
                        <a:pt x="4329" y="361"/>
                      </a:lnTo>
                      <a:lnTo>
                        <a:pt x="4380" y="310"/>
                      </a:lnTo>
                      <a:lnTo>
                        <a:pt x="4406" y="207"/>
                      </a:lnTo>
                      <a:lnTo>
                        <a:pt x="4380" y="129"/>
                      </a:lnTo>
                      <a:lnTo>
                        <a:pt x="4329" y="52"/>
                      </a:lnTo>
                      <a:lnTo>
                        <a:pt x="42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29;p31">
                  <a:extLst>
                    <a:ext uri="{FF2B5EF4-FFF2-40B4-BE49-F238E27FC236}">
                      <a16:creationId xmlns:a16="http://schemas.microsoft.com/office/drawing/2014/main" id="{E0CC261D-C736-455A-24E9-4B9309380062}"/>
                    </a:ext>
                  </a:extLst>
                </p:cNvPr>
                <p:cNvSpPr/>
                <p:nvPr/>
              </p:nvSpPr>
              <p:spPr>
                <a:xfrm>
                  <a:off x="6315275" y="-501925"/>
                  <a:ext cx="48325" cy="10975"/>
                </a:xfrm>
                <a:custGeom>
                  <a:avLst/>
                  <a:gdLst/>
                  <a:ahLst/>
                  <a:cxnLst/>
                  <a:rect l="l" t="t" r="r" b="b"/>
                  <a:pathLst>
                    <a:path w="1933" h="439" extrusionOk="0">
                      <a:moveTo>
                        <a:pt x="232" y="1"/>
                      </a:moveTo>
                      <a:lnTo>
                        <a:pt x="129" y="26"/>
                      </a:lnTo>
                      <a:lnTo>
                        <a:pt x="52" y="78"/>
                      </a:lnTo>
                      <a:lnTo>
                        <a:pt x="26" y="129"/>
                      </a:lnTo>
                      <a:lnTo>
                        <a:pt x="0" y="233"/>
                      </a:lnTo>
                      <a:lnTo>
                        <a:pt x="26" y="310"/>
                      </a:lnTo>
                      <a:lnTo>
                        <a:pt x="52" y="387"/>
                      </a:lnTo>
                      <a:lnTo>
                        <a:pt x="129" y="439"/>
                      </a:lnTo>
                      <a:lnTo>
                        <a:pt x="1778" y="439"/>
                      </a:lnTo>
                      <a:lnTo>
                        <a:pt x="1855" y="387"/>
                      </a:lnTo>
                      <a:lnTo>
                        <a:pt x="1907" y="310"/>
                      </a:lnTo>
                      <a:lnTo>
                        <a:pt x="1933" y="233"/>
                      </a:lnTo>
                      <a:lnTo>
                        <a:pt x="1907" y="129"/>
                      </a:lnTo>
                      <a:lnTo>
                        <a:pt x="1855" y="78"/>
                      </a:lnTo>
                      <a:lnTo>
                        <a:pt x="1778" y="26"/>
                      </a:lnTo>
                      <a:lnTo>
                        <a:pt x="17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30;p31">
                  <a:extLst>
                    <a:ext uri="{FF2B5EF4-FFF2-40B4-BE49-F238E27FC236}">
                      <a16:creationId xmlns:a16="http://schemas.microsoft.com/office/drawing/2014/main" id="{B75DFAF4-17F9-39F9-D85B-6547482A6241}"/>
                    </a:ext>
                  </a:extLst>
                </p:cNvPr>
                <p:cNvSpPr/>
                <p:nvPr/>
              </p:nvSpPr>
              <p:spPr>
                <a:xfrm>
                  <a:off x="6349400" y="-465200"/>
                  <a:ext cx="41250" cy="85050"/>
                </a:xfrm>
                <a:custGeom>
                  <a:avLst/>
                  <a:gdLst/>
                  <a:ahLst/>
                  <a:cxnLst/>
                  <a:rect l="l" t="t" r="r" b="b"/>
                  <a:pathLst>
                    <a:path w="1650" h="3402" extrusionOk="0">
                      <a:moveTo>
                        <a:pt x="825" y="0"/>
                      </a:moveTo>
                      <a:lnTo>
                        <a:pt x="748" y="26"/>
                      </a:lnTo>
                      <a:lnTo>
                        <a:pt x="671" y="78"/>
                      </a:lnTo>
                      <a:lnTo>
                        <a:pt x="619" y="155"/>
                      </a:lnTo>
                      <a:lnTo>
                        <a:pt x="594" y="232"/>
                      </a:lnTo>
                      <a:lnTo>
                        <a:pt x="594" y="335"/>
                      </a:lnTo>
                      <a:lnTo>
                        <a:pt x="490" y="387"/>
                      </a:lnTo>
                      <a:lnTo>
                        <a:pt x="362" y="438"/>
                      </a:lnTo>
                      <a:lnTo>
                        <a:pt x="259" y="515"/>
                      </a:lnTo>
                      <a:lnTo>
                        <a:pt x="181" y="619"/>
                      </a:lnTo>
                      <a:lnTo>
                        <a:pt x="104" y="722"/>
                      </a:lnTo>
                      <a:lnTo>
                        <a:pt x="52" y="850"/>
                      </a:lnTo>
                      <a:lnTo>
                        <a:pt x="27" y="979"/>
                      </a:lnTo>
                      <a:lnTo>
                        <a:pt x="1" y="1108"/>
                      </a:lnTo>
                      <a:lnTo>
                        <a:pt x="27" y="1288"/>
                      </a:lnTo>
                      <a:lnTo>
                        <a:pt x="78" y="1443"/>
                      </a:lnTo>
                      <a:lnTo>
                        <a:pt x="156" y="1572"/>
                      </a:lnTo>
                      <a:lnTo>
                        <a:pt x="259" y="1701"/>
                      </a:lnTo>
                      <a:lnTo>
                        <a:pt x="362" y="1804"/>
                      </a:lnTo>
                      <a:lnTo>
                        <a:pt x="516" y="1881"/>
                      </a:lnTo>
                      <a:lnTo>
                        <a:pt x="671" y="1907"/>
                      </a:lnTo>
                      <a:lnTo>
                        <a:pt x="825" y="1933"/>
                      </a:lnTo>
                      <a:lnTo>
                        <a:pt x="980" y="1958"/>
                      </a:lnTo>
                      <a:lnTo>
                        <a:pt x="1083" y="2036"/>
                      </a:lnTo>
                      <a:lnTo>
                        <a:pt x="1160" y="2164"/>
                      </a:lnTo>
                      <a:lnTo>
                        <a:pt x="1186" y="2293"/>
                      </a:lnTo>
                      <a:lnTo>
                        <a:pt x="1160" y="2448"/>
                      </a:lnTo>
                      <a:lnTo>
                        <a:pt x="1083" y="2551"/>
                      </a:lnTo>
                      <a:lnTo>
                        <a:pt x="980" y="2628"/>
                      </a:lnTo>
                      <a:lnTo>
                        <a:pt x="825" y="2680"/>
                      </a:lnTo>
                      <a:lnTo>
                        <a:pt x="697" y="2628"/>
                      </a:lnTo>
                      <a:lnTo>
                        <a:pt x="568" y="2551"/>
                      </a:lnTo>
                      <a:lnTo>
                        <a:pt x="490" y="2448"/>
                      </a:lnTo>
                      <a:lnTo>
                        <a:pt x="465" y="2293"/>
                      </a:lnTo>
                      <a:lnTo>
                        <a:pt x="439" y="2216"/>
                      </a:lnTo>
                      <a:lnTo>
                        <a:pt x="387" y="2139"/>
                      </a:lnTo>
                      <a:lnTo>
                        <a:pt x="310" y="2087"/>
                      </a:lnTo>
                      <a:lnTo>
                        <a:pt x="156" y="2087"/>
                      </a:lnTo>
                      <a:lnTo>
                        <a:pt x="78" y="2139"/>
                      </a:lnTo>
                      <a:lnTo>
                        <a:pt x="27" y="2216"/>
                      </a:lnTo>
                      <a:lnTo>
                        <a:pt x="1" y="2293"/>
                      </a:lnTo>
                      <a:lnTo>
                        <a:pt x="27" y="2448"/>
                      </a:lnTo>
                      <a:lnTo>
                        <a:pt x="52" y="2577"/>
                      </a:lnTo>
                      <a:lnTo>
                        <a:pt x="104" y="2680"/>
                      </a:lnTo>
                      <a:lnTo>
                        <a:pt x="181" y="2808"/>
                      </a:lnTo>
                      <a:lnTo>
                        <a:pt x="259" y="2886"/>
                      </a:lnTo>
                      <a:lnTo>
                        <a:pt x="362" y="2963"/>
                      </a:lnTo>
                      <a:lnTo>
                        <a:pt x="490" y="3040"/>
                      </a:lnTo>
                      <a:lnTo>
                        <a:pt x="594" y="3092"/>
                      </a:lnTo>
                      <a:lnTo>
                        <a:pt x="594" y="3195"/>
                      </a:lnTo>
                      <a:lnTo>
                        <a:pt x="619" y="3272"/>
                      </a:lnTo>
                      <a:lnTo>
                        <a:pt x="671" y="3350"/>
                      </a:lnTo>
                      <a:lnTo>
                        <a:pt x="748" y="3401"/>
                      </a:lnTo>
                      <a:lnTo>
                        <a:pt x="903" y="3401"/>
                      </a:lnTo>
                      <a:lnTo>
                        <a:pt x="980" y="3350"/>
                      </a:lnTo>
                      <a:lnTo>
                        <a:pt x="1032" y="3272"/>
                      </a:lnTo>
                      <a:lnTo>
                        <a:pt x="1057" y="3195"/>
                      </a:lnTo>
                      <a:lnTo>
                        <a:pt x="1057" y="3092"/>
                      </a:lnTo>
                      <a:lnTo>
                        <a:pt x="1186" y="3040"/>
                      </a:lnTo>
                      <a:lnTo>
                        <a:pt x="1289" y="2963"/>
                      </a:lnTo>
                      <a:lnTo>
                        <a:pt x="1392" y="2886"/>
                      </a:lnTo>
                      <a:lnTo>
                        <a:pt x="1470" y="2808"/>
                      </a:lnTo>
                      <a:lnTo>
                        <a:pt x="1547" y="2680"/>
                      </a:lnTo>
                      <a:lnTo>
                        <a:pt x="1598" y="2577"/>
                      </a:lnTo>
                      <a:lnTo>
                        <a:pt x="1624" y="2448"/>
                      </a:lnTo>
                      <a:lnTo>
                        <a:pt x="1650" y="2293"/>
                      </a:lnTo>
                      <a:lnTo>
                        <a:pt x="1624" y="2139"/>
                      </a:lnTo>
                      <a:lnTo>
                        <a:pt x="1573" y="1984"/>
                      </a:lnTo>
                      <a:lnTo>
                        <a:pt x="1495" y="1855"/>
                      </a:lnTo>
                      <a:lnTo>
                        <a:pt x="1392" y="1726"/>
                      </a:lnTo>
                      <a:lnTo>
                        <a:pt x="1289" y="1623"/>
                      </a:lnTo>
                      <a:lnTo>
                        <a:pt x="1135" y="1546"/>
                      </a:lnTo>
                      <a:lnTo>
                        <a:pt x="980" y="1495"/>
                      </a:lnTo>
                      <a:lnTo>
                        <a:pt x="825" y="1495"/>
                      </a:lnTo>
                      <a:lnTo>
                        <a:pt x="697" y="1469"/>
                      </a:lnTo>
                      <a:lnTo>
                        <a:pt x="568" y="1391"/>
                      </a:lnTo>
                      <a:lnTo>
                        <a:pt x="490" y="1263"/>
                      </a:lnTo>
                      <a:lnTo>
                        <a:pt x="465" y="1108"/>
                      </a:lnTo>
                      <a:lnTo>
                        <a:pt x="490" y="979"/>
                      </a:lnTo>
                      <a:lnTo>
                        <a:pt x="568" y="850"/>
                      </a:lnTo>
                      <a:lnTo>
                        <a:pt x="697" y="773"/>
                      </a:lnTo>
                      <a:lnTo>
                        <a:pt x="825" y="747"/>
                      </a:lnTo>
                      <a:lnTo>
                        <a:pt x="980" y="773"/>
                      </a:lnTo>
                      <a:lnTo>
                        <a:pt x="1083" y="850"/>
                      </a:lnTo>
                      <a:lnTo>
                        <a:pt x="1160" y="979"/>
                      </a:lnTo>
                      <a:lnTo>
                        <a:pt x="1186" y="1108"/>
                      </a:lnTo>
                      <a:lnTo>
                        <a:pt x="1212" y="1211"/>
                      </a:lnTo>
                      <a:lnTo>
                        <a:pt x="1263" y="1288"/>
                      </a:lnTo>
                      <a:lnTo>
                        <a:pt x="1341" y="1314"/>
                      </a:lnTo>
                      <a:lnTo>
                        <a:pt x="1418" y="1340"/>
                      </a:lnTo>
                      <a:lnTo>
                        <a:pt x="1495" y="1314"/>
                      </a:lnTo>
                      <a:lnTo>
                        <a:pt x="1573" y="1288"/>
                      </a:lnTo>
                      <a:lnTo>
                        <a:pt x="1624" y="1211"/>
                      </a:lnTo>
                      <a:lnTo>
                        <a:pt x="1650" y="1108"/>
                      </a:lnTo>
                      <a:lnTo>
                        <a:pt x="1624" y="979"/>
                      </a:lnTo>
                      <a:lnTo>
                        <a:pt x="1598" y="850"/>
                      </a:lnTo>
                      <a:lnTo>
                        <a:pt x="1547" y="722"/>
                      </a:lnTo>
                      <a:lnTo>
                        <a:pt x="1470" y="619"/>
                      </a:lnTo>
                      <a:lnTo>
                        <a:pt x="1392" y="515"/>
                      </a:lnTo>
                      <a:lnTo>
                        <a:pt x="1289" y="438"/>
                      </a:lnTo>
                      <a:lnTo>
                        <a:pt x="1186" y="387"/>
                      </a:lnTo>
                      <a:lnTo>
                        <a:pt x="1057" y="335"/>
                      </a:lnTo>
                      <a:lnTo>
                        <a:pt x="1057" y="232"/>
                      </a:lnTo>
                      <a:lnTo>
                        <a:pt x="1032" y="155"/>
                      </a:lnTo>
                      <a:lnTo>
                        <a:pt x="980" y="78"/>
                      </a:lnTo>
                      <a:lnTo>
                        <a:pt x="903" y="26"/>
                      </a:lnTo>
                      <a:lnTo>
                        <a:pt x="8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131;p31">
                <a:extLst>
                  <a:ext uri="{FF2B5EF4-FFF2-40B4-BE49-F238E27FC236}">
                    <a16:creationId xmlns:a16="http://schemas.microsoft.com/office/drawing/2014/main" id="{0498508B-0393-E2CC-F1A6-F73A6AF39921}"/>
                  </a:ext>
                </a:extLst>
              </p:cNvPr>
              <p:cNvGrpSpPr/>
              <p:nvPr/>
            </p:nvGrpSpPr>
            <p:grpSpPr>
              <a:xfrm>
                <a:off x="6680438" y="4920899"/>
                <a:ext cx="431974" cy="566995"/>
                <a:chOff x="6982575" y="-699025"/>
                <a:chExt cx="295025" cy="380700"/>
              </a:xfrm>
            </p:grpSpPr>
            <p:sp>
              <p:nvSpPr>
                <p:cNvPr id="1097" name="Google Shape;1132;p31">
                  <a:extLst>
                    <a:ext uri="{FF2B5EF4-FFF2-40B4-BE49-F238E27FC236}">
                      <a16:creationId xmlns:a16="http://schemas.microsoft.com/office/drawing/2014/main" id="{CDCA81E0-1E51-7686-6DF1-0A7DE32DECBC}"/>
                    </a:ext>
                  </a:extLst>
                </p:cNvPr>
                <p:cNvSpPr/>
                <p:nvPr/>
              </p:nvSpPr>
              <p:spPr>
                <a:xfrm>
                  <a:off x="6982575" y="-699025"/>
                  <a:ext cx="295025" cy="380700"/>
                </a:xfrm>
                <a:custGeom>
                  <a:avLst/>
                  <a:gdLst/>
                  <a:ahLst/>
                  <a:cxnLst/>
                  <a:rect l="l" t="t" r="r" b="b"/>
                  <a:pathLst>
                    <a:path w="11801" h="15228" extrusionOk="0">
                      <a:moveTo>
                        <a:pt x="3942" y="3891"/>
                      </a:moveTo>
                      <a:lnTo>
                        <a:pt x="3942" y="4432"/>
                      </a:lnTo>
                      <a:lnTo>
                        <a:pt x="2937" y="4432"/>
                      </a:lnTo>
                      <a:lnTo>
                        <a:pt x="2834" y="4407"/>
                      </a:lnTo>
                      <a:lnTo>
                        <a:pt x="2757" y="4355"/>
                      </a:lnTo>
                      <a:lnTo>
                        <a:pt x="2705" y="4278"/>
                      </a:lnTo>
                      <a:lnTo>
                        <a:pt x="2680" y="4175"/>
                      </a:lnTo>
                      <a:lnTo>
                        <a:pt x="2705" y="4072"/>
                      </a:lnTo>
                      <a:lnTo>
                        <a:pt x="2757" y="3969"/>
                      </a:lnTo>
                      <a:lnTo>
                        <a:pt x="2834" y="3917"/>
                      </a:lnTo>
                      <a:lnTo>
                        <a:pt x="2937" y="3891"/>
                      </a:lnTo>
                      <a:close/>
                      <a:moveTo>
                        <a:pt x="5668" y="3891"/>
                      </a:moveTo>
                      <a:lnTo>
                        <a:pt x="5668" y="4432"/>
                      </a:lnTo>
                      <a:lnTo>
                        <a:pt x="4406" y="4432"/>
                      </a:lnTo>
                      <a:lnTo>
                        <a:pt x="4406" y="3891"/>
                      </a:lnTo>
                      <a:close/>
                      <a:moveTo>
                        <a:pt x="7394" y="3891"/>
                      </a:moveTo>
                      <a:lnTo>
                        <a:pt x="7394" y="4432"/>
                      </a:lnTo>
                      <a:lnTo>
                        <a:pt x="6132" y="4432"/>
                      </a:lnTo>
                      <a:lnTo>
                        <a:pt x="6132" y="3891"/>
                      </a:lnTo>
                      <a:close/>
                      <a:moveTo>
                        <a:pt x="8863" y="3891"/>
                      </a:moveTo>
                      <a:lnTo>
                        <a:pt x="8966" y="3917"/>
                      </a:lnTo>
                      <a:lnTo>
                        <a:pt x="9043" y="3969"/>
                      </a:lnTo>
                      <a:lnTo>
                        <a:pt x="9095" y="4072"/>
                      </a:lnTo>
                      <a:lnTo>
                        <a:pt x="9121" y="4175"/>
                      </a:lnTo>
                      <a:lnTo>
                        <a:pt x="9095" y="4278"/>
                      </a:lnTo>
                      <a:lnTo>
                        <a:pt x="9043" y="4355"/>
                      </a:lnTo>
                      <a:lnTo>
                        <a:pt x="8966" y="4407"/>
                      </a:lnTo>
                      <a:lnTo>
                        <a:pt x="8863" y="4432"/>
                      </a:lnTo>
                      <a:lnTo>
                        <a:pt x="7858" y="4432"/>
                      </a:lnTo>
                      <a:lnTo>
                        <a:pt x="7858" y="3891"/>
                      </a:lnTo>
                      <a:close/>
                      <a:moveTo>
                        <a:pt x="4509" y="1"/>
                      </a:moveTo>
                      <a:lnTo>
                        <a:pt x="4380" y="27"/>
                      </a:lnTo>
                      <a:lnTo>
                        <a:pt x="4251" y="78"/>
                      </a:lnTo>
                      <a:lnTo>
                        <a:pt x="4122" y="130"/>
                      </a:lnTo>
                      <a:lnTo>
                        <a:pt x="3994" y="207"/>
                      </a:lnTo>
                      <a:lnTo>
                        <a:pt x="3890" y="284"/>
                      </a:lnTo>
                      <a:lnTo>
                        <a:pt x="3787" y="387"/>
                      </a:lnTo>
                      <a:lnTo>
                        <a:pt x="3684" y="490"/>
                      </a:lnTo>
                      <a:lnTo>
                        <a:pt x="1958" y="490"/>
                      </a:lnTo>
                      <a:lnTo>
                        <a:pt x="1804" y="516"/>
                      </a:lnTo>
                      <a:lnTo>
                        <a:pt x="1675" y="542"/>
                      </a:lnTo>
                      <a:lnTo>
                        <a:pt x="1546" y="619"/>
                      </a:lnTo>
                      <a:lnTo>
                        <a:pt x="1443" y="696"/>
                      </a:lnTo>
                      <a:lnTo>
                        <a:pt x="1366" y="800"/>
                      </a:lnTo>
                      <a:lnTo>
                        <a:pt x="1288" y="928"/>
                      </a:lnTo>
                      <a:lnTo>
                        <a:pt x="1263" y="1057"/>
                      </a:lnTo>
                      <a:lnTo>
                        <a:pt x="1237" y="1212"/>
                      </a:lnTo>
                      <a:lnTo>
                        <a:pt x="1237" y="1701"/>
                      </a:lnTo>
                      <a:lnTo>
                        <a:pt x="1263" y="2010"/>
                      </a:lnTo>
                      <a:lnTo>
                        <a:pt x="1340" y="2320"/>
                      </a:lnTo>
                      <a:lnTo>
                        <a:pt x="1443" y="2603"/>
                      </a:lnTo>
                      <a:lnTo>
                        <a:pt x="1572" y="2861"/>
                      </a:lnTo>
                      <a:lnTo>
                        <a:pt x="1752" y="3093"/>
                      </a:lnTo>
                      <a:lnTo>
                        <a:pt x="1958" y="3324"/>
                      </a:lnTo>
                      <a:lnTo>
                        <a:pt x="2190" y="3505"/>
                      </a:lnTo>
                      <a:lnTo>
                        <a:pt x="2448" y="3659"/>
                      </a:lnTo>
                      <a:lnTo>
                        <a:pt x="2345" y="3762"/>
                      </a:lnTo>
                      <a:lnTo>
                        <a:pt x="2293" y="3891"/>
                      </a:lnTo>
                      <a:lnTo>
                        <a:pt x="2242" y="4020"/>
                      </a:lnTo>
                      <a:lnTo>
                        <a:pt x="2216" y="4175"/>
                      </a:lnTo>
                      <a:lnTo>
                        <a:pt x="2242" y="4355"/>
                      </a:lnTo>
                      <a:lnTo>
                        <a:pt x="2319" y="4535"/>
                      </a:lnTo>
                      <a:lnTo>
                        <a:pt x="1984" y="4638"/>
                      </a:lnTo>
                      <a:lnTo>
                        <a:pt x="1701" y="4819"/>
                      </a:lnTo>
                      <a:lnTo>
                        <a:pt x="1417" y="5051"/>
                      </a:lnTo>
                      <a:lnTo>
                        <a:pt x="1185" y="5308"/>
                      </a:lnTo>
                      <a:lnTo>
                        <a:pt x="1005" y="5592"/>
                      </a:lnTo>
                      <a:lnTo>
                        <a:pt x="876" y="5927"/>
                      </a:lnTo>
                      <a:lnTo>
                        <a:pt x="773" y="6262"/>
                      </a:lnTo>
                      <a:lnTo>
                        <a:pt x="747" y="6442"/>
                      </a:lnTo>
                      <a:lnTo>
                        <a:pt x="747" y="6622"/>
                      </a:lnTo>
                      <a:lnTo>
                        <a:pt x="747" y="13321"/>
                      </a:lnTo>
                      <a:lnTo>
                        <a:pt x="593" y="13372"/>
                      </a:lnTo>
                      <a:lnTo>
                        <a:pt x="464" y="13450"/>
                      </a:lnTo>
                      <a:lnTo>
                        <a:pt x="335" y="13553"/>
                      </a:lnTo>
                      <a:lnTo>
                        <a:pt x="232" y="13656"/>
                      </a:lnTo>
                      <a:lnTo>
                        <a:pt x="129" y="13810"/>
                      </a:lnTo>
                      <a:lnTo>
                        <a:pt x="77" y="13939"/>
                      </a:lnTo>
                      <a:lnTo>
                        <a:pt x="26" y="14094"/>
                      </a:lnTo>
                      <a:lnTo>
                        <a:pt x="0" y="14274"/>
                      </a:lnTo>
                      <a:lnTo>
                        <a:pt x="26" y="14454"/>
                      </a:lnTo>
                      <a:lnTo>
                        <a:pt x="77" y="14635"/>
                      </a:lnTo>
                      <a:lnTo>
                        <a:pt x="180" y="14815"/>
                      </a:lnTo>
                      <a:lnTo>
                        <a:pt x="284" y="14944"/>
                      </a:lnTo>
                      <a:lnTo>
                        <a:pt x="438" y="15073"/>
                      </a:lnTo>
                      <a:lnTo>
                        <a:pt x="593" y="15150"/>
                      </a:lnTo>
                      <a:lnTo>
                        <a:pt x="773" y="15202"/>
                      </a:lnTo>
                      <a:lnTo>
                        <a:pt x="979" y="15227"/>
                      </a:lnTo>
                      <a:lnTo>
                        <a:pt x="2010" y="15227"/>
                      </a:lnTo>
                      <a:lnTo>
                        <a:pt x="2087" y="15202"/>
                      </a:lnTo>
                      <a:lnTo>
                        <a:pt x="2164" y="15176"/>
                      </a:lnTo>
                      <a:lnTo>
                        <a:pt x="2216" y="15099"/>
                      </a:lnTo>
                      <a:lnTo>
                        <a:pt x="2216" y="14996"/>
                      </a:lnTo>
                      <a:lnTo>
                        <a:pt x="2216" y="14918"/>
                      </a:lnTo>
                      <a:lnTo>
                        <a:pt x="2164" y="14841"/>
                      </a:lnTo>
                      <a:lnTo>
                        <a:pt x="2087" y="14789"/>
                      </a:lnTo>
                      <a:lnTo>
                        <a:pt x="979" y="14789"/>
                      </a:lnTo>
                      <a:lnTo>
                        <a:pt x="876" y="14764"/>
                      </a:lnTo>
                      <a:lnTo>
                        <a:pt x="773" y="14738"/>
                      </a:lnTo>
                      <a:lnTo>
                        <a:pt x="696" y="14686"/>
                      </a:lnTo>
                      <a:lnTo>
                        <a:pt x="618" y="14635"/>
                      </a:lnTo>
                      <a:lnTo>
                        <a:pt x="541" y="14558"/>
                      </a:lnTo>
                      <a:lnTo>
                        <a:pt x="490" y="14454"/>
                      </a:lnTo>
                      <a:lnTo>
                        <a:pt x="464" y="14377"/>
                      </a:lnTo>
                      <a:lnTo>
                        <a:pt x="464" y="14274"/>
                      </a:lnTo>
                      <a:lnTo>
                        <a:pt x="464" y="14171"/>
                      </a:lnTo>
                      <a:lnTo>
                        <a:pt x="490" y="14068"/>
                      </a:lnTo>
                      <a:lnTo>
                        <a:pt x="541" y="13991"/>
                      </a:lnTo>
                      <a:lnTo>
                        <a:pt x="618" y="13913"/>
                      </a:lnTo>
                      <a:lnTo>
                        <a:pt x="696" y="13836"/>
                      </a:lnTo>
                      <a:lnTo>
                        <a:pt x="773" y="13785"/>
                      </a:lnTo>
                      <a:lnTo>
                        <a:pt x="876" y="13759"/>
                      </a:lnTo>
                      <a:lnTo>
                        <a:pt x="1958" y="13759"/>
                      </a:lnTo>
                      <a:lnTo>
                        <a:pt x="2035" y="13733"/>
                      </a:lnTo>
                      <a:lnTo>
                        <a:pt x="2113" y="13682"/>
                      </a:lnTo>
                      <a:lnTo>
                        <a:pt x="2164" y="13604"/>
                      </a:lnTo>
                      <a:lnTo>
                        <a:pt x="2190" y="13527"/>
                      </a:lnTo>
                      <a:lnTo>
                        <a:pt x="2164" y="13450"/>
                      </a:lnTo>
                      <a:lnTo>
                        <a:pt x="2113" y="13372"/>
                      </a:lnTo>
                      <a:lnTo>
                        <a:pt x="2035" y="13321"/>
                      </a:lnTo>
                      <a:lnTo>
                        <a:pt x="1958" y="13295"/>
                      </a:lnTo>
                      <a:lnTo>
                        <a:pt x="1185" y="13295"/>
                      </a:lnTo>
                      <a:lnTo>
                        <a:pt x="1185" y="6622"/>
                      </a:lnTo>
                      <a:lnTo>
                        <a:pt x="1211" y="6442"/>
                      </a:lnTo>
                      <a:lnTo>
                        <a:pt x="1237" y="6287"/>
                      </a:lnTo>
                      <a:lnTo>
                        <a:pt x="1263" y="6107"/>
                      </a:lnTo>
                      <a:lnTo>
                        <a:pt x="1340" y="5952"/>
                      </a:lnTo>
                      <a:lnTo>
                        <a:pt x="1417" y="5798"/>
                      </a:lnTo>
                      <a:lnTo>
                        <a:pt x="1494" y="5643"/>
                      </a:lnTo>
                      <a:lnTo>
                        <a:pt x="1597" y="5514"/>
                      </a:lnTo>
                      <a:lnTo>
                        <a:pt x="1701" y="5386"/>
                      </a:lnTo>
                      <a:lnTo>
                        <a:pt x="1829" y="5282"/>
                      </a:lnTo>
                      <a:lnTo>
                        <a:pt x="1958" y="5179"/>
                      </a:lnTo>
                      <a:lnTo>
                        <a:pt x="2113" y="5102"/>
                      </a:lnTo>
                      <a:lnTo>
                        <a:pt x="2267" y="5025"/>
                      </a:lnTo>
                      <a:lnTo>
                        <a:pt x="2422" y="4948"/>
                      </a:lnTo>
                      <a:lnTo>
                        <a:pt x="2602" y="4922"/>
                      </a:lnTo>
                      <a:lnTo>
                        <a:pt x="2757" y="4896"/>
                      </a:lnTo>
                      <a:lnTo>
                        <a:pt x="2937" y="4870"/>
                      </a:lnTo>
                      <a:lnTo>
                        <a:pt x="8863" y="4870"/>
                      </a:lnTo>
                      <a:lnTo>
                        <a:pt x="9043" y="4896"/>
                      </a:lnTo>
                      <a:lnTo>
                        <a:pt x="9198" y="4922"/>
                      </a:lnTo>
                      <a:lnTo>
                        <a:pt x="9378" y="4948"/>
                      </a:lnTo>
                      <a:lnTo>
                        <a:pt x="9533" y="5025"/>
                      </a:lnTo>
                      <a:lnTo>
                        <a:pt x="9687" y="5102"/>
                      </a:lnTo>
                      <a:lnTo>
                        <a:pt x="9842" y="5179"/>
                      </a:lnTo>
                      <a:lnTo>
                        <a:pt x="9971" y="5282"/>
                      </a:lnTo>
                      <a:lnTo>
                        <a:pt x="10100" y="5386"/>
                      </a:lnTo>
                      <a:lnTo>
                        <a:pt x="10203" y="5514"/>
                      </a:lnTo>
                      <a:lnTo>
                        <a:pt x="10306" y="5643"/>
                      </a:lnTo>
                      <a:lnTo>
                        <a:pt x="10383" y="5798"/>
                      </a:lnTo>
                      <a:lnTo>
                        <a:pt x="10460" y="5952"/>
                      </a:lnTo>
                      <a:lnTo>
                        <a:pt x="10538" y="6107"/>
                      </a:lnTo>
                      <a:lnTo>
                        <a:pt x="10563" y="6287"/>
                      </a:lnTo>
                      <a:lnTo>
                        <a:pt x="10589" y="6442"/>
                      </a:lnTo>
                      <a:lnTo>
                        <a:pt x="10615" y="6622"/>
                      </a:lnTo>
                      <a:lnTo>
                        <a:pt x="10615" y="13295"/>
                      </a:lnTo>
                      <a:lnTo>
                        <a:pt x="9842" y="13295"/>
                      </a:lnTo>
                      <a:lnTo>
                        <a:pt x="9765" y="13321"/>
                      </a:lnTo>
                      <a:lnTo>
                        <a:pt x="9687" y="13372"/>
                      </a:lnTo>
                      <a:lnTo>
                        <a:pt x="9636" y="13450"/>
                      </a:lnTo>
                      <a:lnTo>
                        <a:pt x="9610" y="13527"/>
                      </a:lnTo>
                      <a:lnTo>
                        <a:pt x="9636" y="13604"/>
                      </a:lnTo>
                      <a:lnTo>
                        <a:pt x="9687" y="13682"/>
                      </a:lnTo>
                      <a:lnTo>
                        <a:pt x="9765" y="13733"/>
                      </a:lnTo>
                      <a:lnTo>
                        <a:pt x="9842" y="13759"/>
                      </a:lnTo>
                      <a:lnTo>
                        <a:pt x="10924" y="13759"/>
                      </a:lnTo>
                      <a:lnTo>
                        <a:pt x="11027" y="13785"/>
                      </a:lnTo>
                      <a:lnTo>
                        <a:pt x="11104" y="13836"/>
                      </a:lnTo>
                      <a:lnTo>
                        <a:pt x="11182" y="13913"/>
                      </a:lnTo>
                      <a:lnTo>
                        <a:pt x="11259" y="13991"/>
                      </a:lnTo>
                      <a:lnTo>
                        <a:pt x="11311" y="14068"/>
                      </a:lnTo>
                      <a:lnTo>
                        <a:pt x="11336" y="14171"/>
                      </a:lnTo>
                      <a:lnTo>
                        <a:pt x="11336" y="14274"/>
                      </a:lnTo>
                      <a:lnTo>
                        <a:pt x="11336" y="14377"/>
                      </a:lnTo>
                      <a:lnTo>
                        <a:pt x="11311" y="14454"/>
                      </a:lnTo>
                      <a:lnTo>
                        <a:pt x="11259" y="14558"/>
                      </a:lnTo>
                      <a:lnTo>
                        <a:pt x="11182" y="14635"/>
                      </a:lnTo>
                      <a:lnTo>
                        <a:pt x="11104" y="14686"/>
                      </a:lnTo>
                      <a:lnTo>
                        <a:pt x="11027" y="14738"/>
                      </a:lnTo>
                      <a:lnTo>
                        <a:pt x="10924" y="14764"/>
                      </a:lnTo>
                      <a:lnTo>
                        <a:pt x="10821" y="14789"/>
                      </a:lnTo>
                      <a:lnTo>
                        <a:pt x="2808" y="14789"/>
                      </a:lnTo>
                      <a:lnTo>
                        <a:pt x="2731" y="14841"/>
                      </a:lnTo>
                      <a:lnTo>
                        <a:pt x="2680" y="14918"/>
                      </a:lnTo>
                      <a:lnTo>
                        <a:pt x="2680" y="14996"/>
                      </a:lnTo>
                      <a:lnTo>
                        <a:pt x="2680" y="15099"/>
                      </a:lnTo>
                      <a:lnTo>
                        <a:pt x="2731" y="15176"/>
                      </a:lnTo>
                      <a:lnTo>
                        <a:pt x="2808" y="15202"/>
                      </a:lnTo>
                      <a:lnTo>
                        <a:pt x="2886" y="15227"/>
                      </a:lnTo>
                      <a:lnTo>
                        <a:pt x="10821" y="15227"/>
                      </a:lnTo>
                      <a:lnTo>
                        <a:pt x="11027" y="15202"/>
                      </a:lnTo>
                      <a:lnTo>
                        <a:pt x="11207" y="15150"/>
                      </a:lnTo>
                      <a:lnTo>
                        <a:pt x="11362" y="15073"/>
                      </a:lnTo>
                      <a:lnTo>
                        <a:pt x="11517" y="14944"/>
                      </a:lnTo>
                      <a:lnTo>
                        <a:pt x="11620" y="14815"/>
                      </a:lnTo>
                      <a:lnTo>
                        <a:pt x="11723" y="14635"/>
                      </a:lnTo>
                      <a:lnTo>
                        <a:pt x="11774" y="14454"/>
                      </a:lnTo>
                      <a:lnTo>
                        <a:pt x="11800" y="14274"/>
                      </a:lnTo>
                      <a:lnTo>
                        <a:pt x="11774" y="14094"/>
                      </a:lnTo>
                      <a:lnTo>
                        <a:pt x="11723" y="13939"/>
                      </a:lnTo>
                      <a:lnTo>
                        <a:pt x="11671" y="13810"/>
                      </a:lnTo>
                      <a:lnTo>
                        <a:pt x="11568" y="13656"/>
                      </a:lnTo>
                      <a:lnTo>
                        <a:pt x="11465" y="13553"/>
                      </a:lnTo>
                      <a:lnTo>
                        <a:pt x="11336" y="13450"/>
                      </a:lnTo>
                      <a:lnTo>
                        <a:pt x="11207" y="13372"/>
                      </a:lnTo>
                      <a:lnTo>
                        <a:pt x="11053" y="13321"/>
                      </a:lnTo>
                      <a:lnTo>
                        <a:pt x="11053" y="6622"/>
                      </a:lnTo>
                      <a:lnTo>
                        <a:pt x="11053" y="6442"/>
                      </a:lnTo>
                      <a:lnTo>
                        <a:pt x="11027" y="6262"/>
                      </a:lnTo>
                      <a:lnTo>
                        <a:pt x="10924" y="5927"/>
                      </a:lnTo>
                      <a:lnTo>
                        <a:pt x="10795" y="5592"/>
                      </a:lnTo>
                      <a:lnTo>
                        <a:pt x="10615" y="5308"/>
                      </a:lnTo>
                      <a:lnTo>
                        <a:pt x="10383" y="5051"/>
                      </a:lnTo>
                      <a:lnTo>
                        <a:pt x="10100" y="4819"/>
                      </a:lnTo>
                      <a:lnTo>
                        <a:pt x="9816" y="4638"/>
                      </a:lnTo>
                      <a:lnTo>
                        <a:pt x="9481" y="4535"/>
                      </a:lnTo>
                      <a:lnTo>
                        <a:pt x="9559" y="4355"/>
                      </a:lnTo>
                      <a:lnTo>
                        <a:pt x="9584" y="4175"/>
                      </a:lnTo>
                      <a:lnTo>
                        <a:pt x="9559" y="4020"/>
                      </a:lnTo>
                      <a:lnTo>
                        <a:pt x="9507" y="3891"/>
                      </a:lnTo>
                      <a:lnTo>
                        <a:pt x="9456" y="3762"/>
                      </a:lnTo>
                      <a:lnTo>
                        <a:pt x="9352" y="3659"/>
                      </a:lnTo>
                      <a:lnTo>
                        <a:pt x="9610" y="3505"/>
                      </a:lnTo>
                      <a:lnTo>
                        <a:pt x="9842" y="3324"/>
                      </a:lnTo>
                      <a:lnTo>
                        <a:pt x="10048" y="3093"/>
                      </a:lnTo>
                      <a:lnTo>
                        <a:pt x="10228" y="2861"/>
                      </a:lnTo>
                      <a:lnTo>
                        <a:pt x="10357" y="2603"/>
                      </a:lnTo>
                      <a:lnTo>
                        <a:pt x="10460" y="2320"/>
                      </a:lnTo>
                      <a:lnTo>
                        <a:pt x="10538" y="2010"/>
                      </a:lnTo>
                      <a:lnTo>
                        <a:pt x="10563" y="1701"/>
                      </a:lnTo>
                      <a:lnTo>
                        <a:pt x="10563" y="1212"/>
                      </a:lnTo>
                      <a:lnTo>
                        <a:pt x="10538" y="1057"/>
                      </a:lnTo>
                      <a:lnTo>
                        <a:pt x="10512" y="928"/>
                      </a:lnTo>
                      <a:lnTo>
                        <a:pt x="10435" y="800"/>
                      </a:lnTo>
                      <a:lnTo>
                        <a:pt x="10357" y="696"/>
                      </a:lnTo>
                      <a:lnTo>
                        <a:pt x="10228" y="619"/>
                      </a:lnTo>
                      <a:lnTo>
                        <a:pt x="10125" y="542"/>
                      </a:lnTo>
                      <a:lnTo>
                        <a:pt x="9997" y="516"/>
                      </a:lnTo>
                      <a:lnTo>
                        <a:pt x="9842" y="490"/>
                      </a:lnTo>
                      <a:lnTo>
                        <a:pt x="8116" y="490"/>
                      </a:lnTo>
                      <a:lnTo>
                        <a:pt x="8013" y="387"/>
                      </a:lnTo>
                      <a:lnTo>
                        <a:pt x="7910" y="284"/>
                      </a:lnTo>
                      <a:lnTo>
                        <a:pt x="7807" y="207"/>
                      </a:lnTo>
                      <a:lnTo>
                        <a:pt x="7678" y="130"/>
                      </a:lnTo>
                      <a:lnTo>
                        <a:pt x="7549" y="78"/>
                      </a:lnTo>
                      <a:lnTo>
                        <a:pt x="7420" y="27"/>
                      </a:lnTo>
                      <a:lnTo>
                        <a:pt x="7266" y="1"/>
                      </a:lnTo>
                      <a:lnTo>
                        <a:pt x="5849" y="1"/>
                      </a:lnTo>
                      <a:lnTo>
                        <a:pt x="5771" y="27"/>
                      </a:lnTo>
                      <a:lnTo>
                        <a:pt x="5694" y="52"/>
                      </a:lnTo>
                      <a:lnTo>
                        <a:pt x="5642" y="130"/>
                      </a:lnTo>
                      <a:lnTo>
                        <a:pt x="5617" y="233"/>
                      </a:lnTo>
                      <a:lnTo>
                        <a:pt x="5642" y="310"/>
                      </a:lnTo>
                      <a:lnTo>
                        <a:pt x="5694" y="387"/>
                      </a:lnTo>
                      <a:lnTo>
                        <a:pt x="5771" y="439"/>
                      </a:lnTo>
                      <a:lnTo>
                        <a:pt x="7137" y="439"/>
                      </a:lnTo>
                      <a:lnTo>
                        <a:pt x="7291" y="465"/>
                      </a:lnTo>
                      <a:lnTo>
                        <a:pt x="7420" y="516"/>
                      </a:lnTo>
                      <a:lnTo>
                        <a:pt x="7549" y="568"/>
                      </a:lnTo>
                      <a:lnTo>
                        <a:pt x="7678" y="671"/>
                      </a:lnTo>
                      <a:lnTo>
                        <a:pt x="7755" y="774"/>
                      </a:lnTo>
                      <a:lnTo>
                        <a:pt x="7832" y="903"/>
                      </a:lnTo>
                      <a:lnTo>
                        <a:pt x="7884" y="1057"/>
                      </a:lnTo>
                      <a:lnTo>
                        <a:pt x="7884" y="1212"/>
                      </a:lnTo>
                      <a:lnTo>
                        <a:pt x="7884" y="1701"/>
                      </a:lnTo>
                      <a:lnTo>
                        <a:pt x="7910" y="1779"/>
                      </a:lnTo>
                      <a:lnTo>
                        <a:pt x="7961" y="1856"/>
                      </a:lnTo>
                      <a:lnTo>
                        <a:pt x="8039" y="1907"/>
                      </a:lnTo>
                      <a:lnTo>
                        <a:pt x="8116" y="1933"/>
                      </a:lnTo>
                      <a:lnTo>
                        <a:pt x="8193" y="1907"/>
                      </a:lnTo>
                      <a:lnTo>
                        <a:pt x="8270" y="1856"/>
                      </a:lnTo>
                      <a:lnTo>
                        <a:pt x="8322" y="1779"/>
                      </a:lnTo>
                      <a:lnTo>
                        <a:pt x="8348" y="1701"/>
                      </a:lnTo>
                      <a:lnTo>
                        <a:pt x="8348" y="1212"/>
                      </a:lnTo>
                      <a:lnTo>
                        <a:pt x="8322" y="1083"/>
                      </a:lnTo>
                      <a:lnTo>
                        <a:pt x="8296" y="928"/>
                      </a:lnTo>
                      <a:lnTo>
                        <a:pt x="9842" y="928"/>
                      </a:lnTo>
                      <a:lnTo>
                        <a:pt x="9945" y="954"/>
                      </a:lnTo>
                      <a:lnTo>
                        <a:pt x="10022" y="1006"/>
                      </a:lnTo>
                      <a:lnTo>
                        <a:pt x="10100" y="1109"/>
                      </a:lnTo>
                      <a:lnTo>
                        <a:pt x="10100" y="1212"/>
                      </a:lnTo>
                      <a:lnTo>
                        <a:pt x="10100" y="1701"/>
                      </a:lnTo>
                      <a:lnTo>
                        <a:pt x="10100" y="1882"/>
                      </a:lnTo>
                      <a:lnTo>
                        <a:pt x="10074" y="2062"/>
                      </a:lnTo>
                      <a:lnTo>
                        <a:pt x="10022" y="2217"/>
                      </a:lnTo>
                      <a:lnTo>
                        <a:pt x="9971" y="2371"/>
                      </a:lnTo>
                      <a:lnTo>
                        <a:pt x="9894" y="2526"/>
                      </a:lnTo>
                      <a:lnTo>
                        <a:pt x="9816" y="2680"/>
                      </a:lnTo>
                      <a:lnTo>
                        <a:pt x="9713" y="2809"/>
                      </a:lnTo>
                      <a:lnTo>
                        <a:pt x="9610" y="2938"/>
                      </a:lnTo>
                      <a:lnTo>
                        <a:pt x="9481" y="3041"/>
                      </a:lnTo>
                      <a:lnTo>
                        <a:pt x="9352" y="3144"/>
                      </a:lnTo>
                      <a:lnTo>
                        <a:pt x="9198" y="3247"/>
                      </a:lnTo>
                      <a:lnTo>
                        <a:pt x="9043" y="3299"/>
                      </a:lnTo>
                      <a:lnTo>
                        <a:pt x="8889" y="3376"/>
                      </a:lnTo>
                      <a:lnTo>
                        <a:pt x="8708" y="3402"/>
                      </a:lnTo>
                      <a:lnTo>
                        <a:pt x="8554" y="3427"/>
                      </a:lnTo>
                      <a:lnTo>
                        <a:pt x="8373" y="3453"/>
                      </a:lnTo>
                      <a:lnTo>
                        <a:pt x="3427" y="3453"/>
                      </a:lnTo>
                      <a:lnTo>
                        <a:pt x="3246" y="3427"/>
                      </a:lnTo>
                      <a:lnTo>
                        <a:pt x="3092" y="3402"/>
                      </a:lnTo>
                      <a:lnTo>
                        <a:pt x="2911" y="3376"/>
                      </a:lnTo>
                      <a:lnTo>
                        <a:pt x="2757" y="3299"/>
                      </a:lnTo>
                      <a:lnTo>
                        <a:pt x="2602" y="3247"/>
                      </a:lnTo>
                      <a:lnTo>
                        <a:pt x="2448" y="3144"/>
                      </a:lnTo>
                      <a:lnTo>
                        <a:pt x="2319" y="3041"/>
                      </a:lnTo>
                      <a:lnTo>
                        <a:pt x="2190" y="2938"/>
                      </a:lnTo>
                      <a:lnTo>
                        <a:pt x="2087" y="2809"/>
                      </a:lnTo>
                      <a:lnTo>
                        <a:pt x="1984" y="2680"/>
                      </a:lnTo>
                      <a:lnTo>
                        <a:pt x="1907" y="2526"/>
                      </a:lnTo>
                      <a:lnTo>
                        <a:pt x="1829" y="2371"/>
                      </a:lnTo>
                      <a:lnTo>
                        <a:pt x="1778" y="2217"/>
                      </a:lnTo>
                      <a:lnTo>
                        <a:pt x="1726" y="2062"/>
                      </a:lnTo>
                      <a:lnTo>
                        <a:pt x="1701" y="1882"/>
                      </a:lnTo>
                      <a:lnTo>
                        <a:pt x="1675" y="1701"/>
                      </a:lnTo>
                      <a:lnTo>
                        <a:pt x="1675" y="1212"/>
                      </a:lnTo>
                      <a:lnTo>
                        <a:pt x="1701" y="1109"/>
                      </a:lnTo>
                      <a:lnTo>
                        <a:pt x="1778" y="1006"/>
                      </a:lnTo>
                      <a:lnTo>
                        <a:pt x="1855" y="954"/>
                      </a:lnTo>
                      <a:lnTo>
                        <a:pt x="1958" y="928"/>
                      </a:lnTo>
                      <a:lnTo>
                        <a:pt x="3478" y="928"/>
                      </a:lnTo>
                      <a:lnTo>
                        <a:pt x="3478" y="1083"/>
                      </a:lnTo>
                      <a:lnTo>
                        <a:pt x="3452" y="1212"/>
                      </a:lnTo>
                      <a:lnTo>
                        <a:pt x="3452" y="1701"/>
                      </a:lnTo>
                      <a:lnTo>
                        <a:pt x="3478" y="1779"/>
                      </a:lnTo>
                      <a:lnTo>
                        <a:pt x="3530" y="1856"/>
                      </a:lnTo>
                      <a:lnTo>
                        <a:pt x="3607" y="1907"/>
                      </a:lnTo>
                      <a:lnTo>
                        <a:pt x="3684" y="1933"/>
                      </a:lnTo>
                      <a:lnTo>
                        <a:pt x="3762" y="1907"/>
                      </a:lnTo>
                      <a:lnTo>
                        <a:pt x="3839" y="1856"/>
                      </a:lnTo>
                      <a:lnTo>
                        <a:pt x="3890" y="1779"/>
                      </a:lnTo>
                      <a:lnTo>
                        <a:pt x="3916" y="1701"/>
                      </a:lnTo>
                      <a:lnTo>
                        <a:pt x="3916" y="1212"/>
                      </a:lnTo>
                      <a:lnTo>
                        <a:pt x="3916" y="1057"/>
                      </a:lnTo>
                      <a:lnTo>
                        <a:pt x="3968" y="903"/>
                      </a:lnTo>
                      <a:lnTo>
                        <a:pt x="4045" y="774"/>
                      </a:lnTo>
                      <a:lnTo>
                        <a:pt x="4122" y="671"/>
                      </a:lnTo>
                      <a:lnTo>
                        <a:pt x="4251" y="568"/>
                      </a:lnTo>
                      <a:lnTo>
                        <a:pt x="4380" y="516"/>
                      </a:lnTo>
                      <a:lnTo>
                        <a:pt x="4509" y="465"/>
                      </a:lnTo>
                      <a:lnTo>
                        <a:pt x="4663" y="439"/>
                      </a:lnTo>
                      <a:lnTo>
                        <a:pt x="5050" y="439"/>
                      </a:lnTo>
                      <a:lnTo>
                        <a:pt x="5127" y="387"/>
                      </a:lnTo>
                      <a:lnTo>
                        <a:pt x="5153" y="310"/>
                      </a:lnTo>
                      <a:lnTo>
                        <a:pt x="5179" y="233"/>
                      </a:lnTo>
                      <a:lnTo>
                        <a:pt x="5153" y="130"/>
                      </a:lnTo>
                      <a:lnTo>
                        <a:pt x="5127" y="52"/>
                      </a:lnTo>
                      <a:lnTo>
                        <a:pt x="5050" y="27"/>
                      </a:lnTo>
                      <a:lnTo>
                        <a:pt x="49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133;p31">
                  <a:extLst>
                    <a:ext uri="{FF2B5EF4-FFF2-40B4-BE49-F238E27FC236}">
                      <a16:creationId xmlns:a16="http://schemas.microsoft.com/office/drawing/2014/main" id="{E4EAE056-EDC4-2748-25F5-A53986244991}"/>
                    </a:ext>
                  </a:extLst>
                </p:cNvPr>
                <p:cNvSpPr/>
                <p:nvPr/>
              </p:nvSpPr>
              <p:spPr>
                <a:xfrm>
                  <a:off x="7037950" y="-563750"/>
                  <a:ext cx="184250" cy="183600"/>
                </a:xfrm>
                <a:custGeom>
                  <a:avLst/>
                  <a:gdLst/>
                  <a:ahLst/>
                  <a:cxnLst/>
                  <a:rect l="l" t="t" r="r" b="b"/>
                  <a:pathLst>
                    <a:path w="7370" h="7344" extrusionOk="0">
                      <a:moveTo>
                        <a:pt x="3453" y="464"/>
                      </a:moveTo>
                      <a:lnTo>
                        <a:pt x="3453" y="1005"/>
                      </a:lnTo>
                      <a:lnTo>
                        <a:pt x="3247" y="1031"/>
                      </a:lnTo>
                      <a:lnTo>
                        <a:pt x="3041" y="1082"/>
                      </a:lnTo>
                      <a:lnTo>
                        <a:pt x="2835" y="1134"/>
                      </a:lnTo>
                      <a:lnTo>
                        <a:pt x="2655" y="1211"/>
                      </a:lnTo>
                      <a:lnTo>
                        <a:pt x="2448" y="1289"/>
                      </a:lnTo>
                      <a:lnTo>
                        <a:pt x="2268" y="1392"/>
                      </a:lnTo>
                      <a:lnTo>
                        <a:pt x="2113" y="1495"/>
                      </a:lnTo>
                      <a:lnTo>
                        <a:pt x="1959" y="1623"/>
                      </a:lnTo>
                      <a:lnTo>
                        <a:pt x="1572" y="1237"/>
                      </a:lnTo>
                      <a:lnTo>
                        <a:pt x="1779" y="1082"/>
                      </a:lnTo>
                      <a:lnTo>
                        <a:pt x="1985" y="954"/>
                      </a:lnTo>
                      <a:lnTo>
                        <a:pt x="2191" y="825"/>
                      </a:lnTo>
                      <a:lnTo>
                        <a:pt x="2448" y="696"/>
                      </a:lnTo>
                      <a:lnTo>
                        <a:pt x="2680" y="619"/>
                      </a:lnTo>
                      <a:lnTo>
                        <a:pt x="2938" y="541"/>
                      </a:lnTo>
                      <a:lnTo>
                        <a:pt x="3196" y="490"/>
                      </a:lnTo>
                      <a:lnTo>
                        <a:pt x="3453" y="464"/>
                      </a:lnTo>
                      <a:close/>
                      <a:moveTo>
                        <a:pt x="3917" y="464"/>
                      </a:moveTo>
                      <a:lnTo>
                        <a:pt x="4175" y="490"/>
                      </a:lnTo>
                      <a:lnTo>
                        <a:pt x="4432" y="541"/>
                      </a:lnTo>
                      <a:lnTo>
                        <a:pt x="4690" y="619"/>
                      </a:lnTo>
                      <a:lnTo>
                        <a:pt x="4922" y="696"/>
                      </a:lnTo>
                      <a:lnTo>
                        <a:pt x="5154" y="825"/>
                      </a:lnTo>
                      <a:lnTo>
                        <a:pt x="5386" y="954"/>
                      </a:lnTo>
                      <a:lnTo>
                        <a:pt x="5592" y="1082"/>
                      </a:lnTo>
                      <a:lnTo>
                        <a:pt x="5798" y="1237"/>
                      </a:lnTo>
                      <a:lnTo>
                        <a:pt x="5411" y="1623"/>
                      </a:lnTo>
                      <a:lnTo>
                        <a:pt x="5257" y="1495"/>
                      </a:lnTo>
                      <a:lnTo>
                        <a:pt x="5076" y="1392"/>
                      </a:lnTo>
                      <a:lnTo>
                        <a:pt x="4922" y="1289"/>
                      </a:lnTo>
                      <a:lnTo>
                        <a:pt x="4716" y="1211"/>
                      </a:lnTo>
                      <a:lnTo>
                        <a:pt x="4535" y="1134"/>
                      </a:lnTo>
                      <a:lnTo>
                        <a:pt x="4329" y="1082"/>
                      </a:lnTo>
                      <a:lnTo>
                        <a:pt x="4123" y="1031"/>
                      </a:lnTo>
                      <a:lnTo>
                        <a:pt x="3917" y="1005"/>
                      </a:lnTo>
                      <a:lnTo>
                        <a:pt x="3917" y="464"/>
                      </a:lnTo>
                      <a:close/>
                      <a:moveTo>
                        <a:pt x="1263" y="1572"/>
                      </a:moveTo>
                      <a:lnTo>
                        <a:pt x="1624" y="1958"/>
                      </a:lnTo>
                      <a:lnTo>
                        <a:pt x="1495" y="2113"/>
                      </a:lnTo>
                      <a:lnTo>
                        <a:pt x="1392" y="2268"/>
                      </a:lnTo>
                      <a:lnTo>
                        <a:pt x="1289" y="2448"/>
                      </a:lnTo>
                      <a:lnTo>
                        <a:pt x="1212" y="2654"/>
                      </a:lnTo>
                      <a:lnTo>
                        <a:pt x="1134" y="2834"/>
                      </a:lnTo>
                      <a:lnTo>
                        <a:pt x="1083" y="3040"/>
                      </a:lnTo>
                      <a:lnTo>
                        <a:pt x="1031" y="3247"/>
                      </a:lnTo>
                      <a:lnTo>
                        <a:pt x="1006" y="3453"/>
                      </a:lnTo>
                      <a:lnTo>
                        <a:pt x="465" y="3453"/>
                      </a:lnTo>
                      <a:lnTo>
                        <a:pt x="490" y="3195"/>
                      </a:lnTo>
                      <a:lnTo>
                        <a:pt x="542" y="2937"/>
                      </a:lnTo>
                      <a:lnTo>
                        <a:pt x="619" y="2680"/>
                      </a:lnTo>
                      <a:lnTo>
                        <a:pt x="696" y="2422"/>
                      </a:lnTo>
                      <a:lnTo>
                        <a:pt x="825" y="2190"/>
                      </a:lnTo>
                      <a:lnTo>
                        <a:pt x="954" y="1984"/>
                      </a:lnTo>
                      <a:lnTo>
                        <a:pt x="1083" y="1752"/>
                      </a:lnTo>
                      <a:lnTo>
                        <a:pt x="1263" y="1572"/>
                      </a:lnTo>
                      <a:close/>
                      <a:moveTo>
                        <a:pt x="6107" y="1572"/>
                      </a:moveTo>
                      <a:lnTo>
                        <a:pt x="6287" y="1752"/>
                      </a:lnTo>
                      <a:lnTo>
                        <a:pt x="6416" y="1984"/>
                      </a:lnTo>
                      <a:lnTo>
                        <a:pt x="6545" y="2190"/>
                      </a:lnTo>
                      <a:lnTo>
                        <a:pt x="6648" y="2422"/>
                      </a:lnTo>
                      <a:lnTo>
                        <a:pt x="6751" y="2680"/>
                      </a:lnTo>
                      <a:lnTo>
                        <a:pt x="6828" y="2937"/>
                      </a:lnTo>
                      <a:lnTo>
                        <a:pt x="6880" y="3195"/>
                      </a:lnTo>
                      <a:lnTo>
                        <a:pt x="6906" y="3453"/>
                      </a:lnTo>
                      <a:lnTo>
                        <a:pt x="6365" y="3453"/>
                      </a:lnTo>
                      <a:lnTo>
                        <a:pt x="6339" y="3247"/>
                      </a:lnTo>
                      <a:lnTo>
                        <a:pt x="6287" y="3040"/>
                      </a:lnTo>
                      <a:lnTo>
                        <a:pt x="6236" y="2834"/>
                      </a:lnTo>
                      <a:lnTo>
                        <a:pt x="6158" y="2654"/>
                      </a:lnTo>
                      <a:lnTo>
                        <a:pt x="6081" y="2448"/>
                      </a:lnTo>
                      <a:lnTo>
                        <a:pt x="5978" y="2268"/>
                      </a:lnTo>
                      <a:lnTo>
                        <a:pt x="5849" y="2113"/>
                      </a:lnTo>
                      <a:lnTo>
                        <a:pt x="5746" y="1958"/>
                      </a:lnTo>
                      <a:lnTo>
                        <a:pt x="6107" y="1572"/>
                      </a:lnTo>
                      <a:close/>
                      <a:moveTo>
                        <a:pt x="1006" y="3916"/>
                      </a:moveTo>
                      <a:lnTo>
                        <a:pt x="1031" y="4123"/>
                      </a:lnTo>
                      <a:lnTo>
                        <a:pt x="1083" y="4329"/>
                      </a:lnTo>
                      <a:lnTo>
                        <a:pt x="1134" y="4535"/>
                      </a:lnTo>
                      <a:lnTo>
                        <a:pt x="1212" y="4715"/>
                      </a:lnTo>
                      <a:lnTo>
                        <a:pt x="1289" y="4895"/>
                      </a:lnTo>
                      <a:lnTo>
                        <a:pt x="1392" y="5076"/>
                      </a:lnTo>
                      <a:lnTo>
                        <a:pt x="1495" y="5256"/>
                      </a:lnTo>
                      <a:lnTo>
                        <a:pt x="1624" y="5411"/>
                      </a:lnTo>
                      <a:lnTo>
                        <a:pt x="1263" y="5797"/>
                      </a:lnTo>
                      <a:lnTo>
                        <a:pt x="1083" y="5591"/>
                      </a:lnTo>
                      <a:lnTo>
                        <a:pt x="954" y="5385"/>
                      </a:lnTo>
                      <a:lnTo>
                        <a:pt x="825" y="5153"/>
                      </a:lnTo>
                      <a:lnTo>
                        <a:pt x="696" y="4921"/>
                      </a:lnTo>
                      <a:lnTo>
                        <a:pt x="619" y="4689"/>
                      </a:lnTo>
                      <a:lnTo>
                        <a:pt x="542" y="4432"/>
                      </a:lnTo>
                      <a:lnTo>
                        <a:pt x="490" y="4174"/>
                      </a:lnTo>
                      <a:lnTo>
                        <a:pt x="465" y="3916"/>
                      </a:lnTo>
                      <a:close/>
                      <a:moveTo>
                        <a:pt x="6906" y="3916"/>
                      </a:moveTo>
                      <a:lnTo>
                        <a:pt x="6880" y="4174"/>
                      </a:lnTo>
                      <a:lnTo>
                        <a:pt x="6828" y="4432"/>
                      </a:lnTo>
                      <a:lnTo>
                        <a:pt x="6751" y="4689"/>
                      </a:lnTo>
                      <a:lnTo>
                        <a:pt x="6648" y="4921"/>
                      </a:lnTo>
                      <a:lnTo>
                        <a:pt x="6545" y="5153"/>
                      </a:lnTo>
                      <a:lnTo>
                        <a:pt x="6416" y="5385"/>
                      </a:lnTo>
                      <a:lnTo>
                        <a:pt x="6287" y="5591"/>
                      </a:lnTo>
                      <a:lnTo>
                        <a:pt x="6107" y="5797"/>
                      </a:lnTo>
                      <a:lnTo>
                        <a:pt x="5746" y="5411"/>
                      </a:lnTo>
                      <a:lnTo>
                        <a:pt x="5849" y="5256"/>
                      </a:lnTo>
                      <a:lnTo>
                        <a:pt x="5978" y="5076"/>
                      </a:lnTo>
                      <a:lnTo>
                        <a:pt x="6081" y="4895"/>
                      </a:lnTo>
                      <a:lnTo>
                        <a:pt x="6158" y="4715"/>
                      </a:lnTo>
                      <a:lnTo>
                        <a:pt x="6236" y="4535"/>
                      </a:lnTo>
                      <a:lnTo>
                        <a:pt x="6287" y="4329"/>
                      </a:lnTo>
                      <a:lnTo>
                        <a:pt x="6339" y="4123"/>
                      </a:lnTo>
                      <a:lnTo>
                        <a:pt x="6365" y="3916"/>
                      </a:lnTo>
                      <a:close/>
                      <a:moveTo>
                        <a:pt x="3917" y="1443"/>
                      </a:moveTo>
                      <a:lnTo>
                        <a:pt x="4123" y="1495"/>
                      </a:lnTo>
                      <a:lnTo>
                        <a:pt x="4355" y="1546"/>
                      </a:lnTo>
                      <a:lnTo>
                        <a:pt x="4561" y="1623"/>
                      </a:lnTo>
                      <a:lnTo>
                        <a:pt x="4741" y="1701"/>
                      </a:lnTo>
                      <a:lnTo>
                        <a:pt x="4948" y="1830"/>
                      </a:lnTo>
                      <a:lnTo>
                        <a:pt x="5102" y="1958"/>
                      </a:lnTo>
                      <a:lnTo>
                        <a:pt x="5257" y="2087"/>
                      </a:lnTo>
                      <a:lnTo>
                        <a:pt x="5411" y="2268"/>
                      </a:lnTo>
                      <a:lnTo>
                        <a:pt x="5540" y="2422"/>
                      </a:lnTo>
                      <a:lnTo>
                        <a:pt x="5643" y="2602"/>
                      </a:lnTo>
                      <a:lnTo>
                        <a:pt x="5746" y="2809"/>
                      </a:lnTo>
                      <a:lnTo>
                        <a:pt x="5824" y="3015"/>
                      </a:lnTo>
                      <a:lnTo>
                        <a:pt x="5875" y="3221"/>
                      </a:lnTo>
                      <a:lnTo>
                        <a:pt x="5901" y="3453"/>
                      </a:lnTo>
                      <a:lnTo>
                        <a:pt x="5927" y="3685"/>
                      </a:lnTo>
                      <a:lnTo>
                        <a:pt x="5901" y="3916"/>
                      </a:lnTo>
                      <a:lnTo>
                        <a:pt x="5875" y="4123"/>
                      </a:lnTo>
                      <a:lnTo>
                        <a:pt x="5824" y="4354"/>
                      </a:lnTo>
                      <a:lnTo>
                        <a:pt x="5746" y="4561"/>
                      </a:lnTo>
                      <a:lnTo>
                        <a:pt x="5643" y="4741"/>
                      </a:lnTo>
                      <a:lnTo>
                        <a:pt x="5540" y="4921"/>
                      </a:lnTo>
                      <a:lnTo>
                        <a:pt x="5411" y="5102"/>
                      </a:lnTo>
                      <a:lnTo>
                        <a:pt x="5257" y="5256"/>
                      </a:lnTo>
                      <a:lnTo>
                        <a:pt x="5102" y="5411"/>
                      </a:lnTo>
                      <a:lnTo>
                        <a:pt x="4948" y="5540"/>
                      </a:lnTo>
                      <a:lnTo>
                        <a:pt x="4741" y="5643"/>
                      </a:lnTo>
                      <a:lnTo>
                        <a:pt x="4561" y="5746"/>
                      </a:lnTo>
                      <a:lnTo>
                        <a:pt x="4355" y="5823"/>
                      </a:lnTo>
                      <a:lnTo>
                        <a:pt x="4123" y="5875"/>
                      </a:lnTo>
                      <a:lnTo>
                        <a:pt x="3917" y="5900"/>
                      </a:lnTo>
                      <a:lnTo>
                        <a:pt x="3685" y="5926"/>
                      </a:lnTo>
                      <a:lnTo>
                        <a:pt x="3453" y="5900"/>
                      </a:lnTo>
                      <a:lnTo>
                        <a:pt x="3221" y="5875"/>
                      </a:lnTo>
                      <a:lnTo>
                        <a:pt x="3015" y="5823"/>
                      </a:lnTo>
                      <a:lnTo>
                        <a:pt x="2809" y="5746"/>
                      </a:lnTo>
                      <a:lnTo>
                        <a:pt x="2629" y="5643"/>
                      </a:lnTo>
                      <a:lnTo>
                        <a:pt x="2423" y="5540"/>
                      </a:lnTo>
                      <a:lnTo>
                        <a:pt x="2268" y="5411"/>
                      </a:lnTo>
                      <a:lnTo>
                        <a:pt x="2088" y="5256"/>
                      </a:lnTo>
                      <a:lnTo>
                        <a:pt x="1959" y="5102"/>
                      </a:lnTo>
                      <a:lnTo>
                        <a:pt x="1830" y="4921"/>
                      </a:lnTo>
                      <a:lnTo>
                        <a:pt x="1727" y="4741"/>
                      </a:lnTo>
                      <a:lnTo>
                        <a:pt x="1624" y="4561"/>
                      </a:lnTo>
                      <a:lnTo>
                        <a:pt x="1547" y="4354"/>
                      </a:lnTo>
                      <a:lnTo>
                        <a:pt x="1495" y="4123"/>
                      </a:lnTo>
                      <a:lnTo>
                        <a:pt x="1444" y="3916"/>
                      </a:lnTo>
                      <a:lnTo>
                        <a:pt x="1444" y="3685"/>
                      </a:lnTo>
                      <a:lnTo>
                        <a:pt x="1444" y="3453"/>
                      </a:lnTo>
                      <a:lnTo>
                        <a:pt x="1495" y="3221"/>
                      </a:lnTo>
                      <a:lnTo>
                        <a:pt x="1547" y="3015"/>
                      </a:lnTo>
                      <a:lnTo>
                        <a:pt x="1624" y="2809"/>
                      </a:lnTo>
                      <a:lnTo>
                        <a:pt x="1727" y="2602"/>
                      </a:lnTo>
                      <a:lnTo>
                        <a:pt x="1830" y="2422"/>
                      </a:lnTo>
                      <a:lnTo>
                        <a:pt x="1959" y="2268"/>
                      </a:lnTo>
                      <a:lnTo>
                        <a:pt x="2088" y="2087"/>
                      </a:lnTo>
                      <a:lnTo>
                        <a:pt x="2268" y="1958"/>
                      </a:lnTo>
                      <a:lnTo>
                        <a:pt x="2423" y="1830"/>
                      </a:lnTo>
                      <a:lnTo>
                        <a:pt x="2629" y="1701"/>
                      </a:lnTo>
                      <a:lnTo>
                        <a:pt x="2809" y="1623"/>
                      </a:lnTo>
                      <a:lnTo>
                        <a:pt x="3015" y="1546"/>
                      </a:lnTo>
                      <a:lnTo>
                        <a:pt x="3221" y="1495"/>
                      </a:lnTo>
                      <a:lnTo>
                        <a:pt x="3453" y="1443"/>
                      </a:lnTo>
                      <a:close/>
                      <a:moveTo>
                        <a:pt x="1959" y="5720"/>
                      </a:moveTo>
                      <a:lnTo>
                        <a:pt x="2113" y="5849"/>
                      </a:lnTo>
                      <a:lnTo>
                        <a:pt x="2268" y="5978"/>
                      </a:lnTo>
                      <a:lnTo>
                        <a:pt x="2448" y="6081"/>
                      </a:lnTo>
                      <a:lnTo>
                        <a:pt x="2655" y="6158"/>
                      </a:lnTo>
                      <a:lnTo>
                        <a:pt x="2835" y="6235"/>
                      </a:lnTo>
                      <a:lnTo>
                        <a:pt x="3041" y="6287"/>
                      </a:lnTo>
                      <a:lnTo>
                        <a:pt x="3247" y="6338"/>
                      </a:lnTo>
                      <a:lnTo>
                        <a:pt x="3453" y="6364"/>
                      </a:lnTo>
                      <a:lnTo>
                        <a:pt x="3453" y="6905"/>
                      </a:lnTo>
                      <a:lnTo>
                        <a:pt x="3196" y="6879"/>
                      </a:lnTo>
                      <a:lnTo>
                        <a:pt x="2938" y="6828"/>
                      </a:lnTo>
                      <a:lnTo>
                        <a:pt x="2680" y="6750"/>
                      </a:lnTo>
                      <a:lnTo>
                        <a:pt x="2448" y="6647"/>
                      </a:lnTo>
                      <a:lnTo>
                        <a:pt x="2191" y="6544"/>
                      </a:lnTo>
                      <a:lnTo>
                        <a:pt x="1985" y="6416"/>
                      </a:lnTo>
                      <a:lnTo>
                        <a:pt x="1779" y="6287"/>
                      </a:lnTo>
                      <a:lnTo>
                        <a:pt x="1572" y="6106"/>
                      </a:lnTo>
                      <a:lnTo>
                        <a:pt x="1959" y="5720"/>
                      </a:lnTo>
                      <a:close/>
                      <a:moveTo>
                        <a:pt x="5411" y="5720"/>
                      </a:moveTo>
                      <a:lnTo>
                        <a:pt x="5798" y="6106"/>
                      </a:lnTo>
                      <a:lnTo>
                        <a:pt x="5592" y="6287"/>
                      </a:lnTo>
                      <a:lnTo>
                        <a:pt x="5386" y="6416"/>
                      </a:lnTo>
                      <a:lnTo>
                        <a:pt x="5154" y="6544"/>
                      </a:lnTo>
                      <a:lnTo>
                        <a:pt x="4922" y="6647"/>
                      </a:lnTo>
                      <a:lnTo>
                        <a:pt x="4690" y="6750"/>
                      </a:lnTo>
                      <a:lnTo>
                        <a:pt x="4432" y="6828"/>
                      </a:lnTo>
                      <a:lnTo>
                        <a:pt x="4175" y="6879"/>
                      </a:lnTo>
                      <a:lnTo>
                        <a:pt x="3917" y="6905"/>
                      </a:lnTo>
                      <a:lnTo>
                        <a:pt x="3917" y="6364"/>
                      </a:lnTo>
                      <a:lnTo>
                        <a:pt x="4123" y="6338"/>
                      </a:lnTo>
                      <a:lnTo>
                        <a:pt x="4329" y="6287"/>
                      </a:lnTo>
                      <a:lnTo>
                        <a:pt x="4535" y="6235"/>
                      </a:lnTo>
                      <a:lnTo>
                        <a:pt x="4716" y="6158"/>
                      </a:lnTo>
                      <a:lnTo>
                        <a:pt x="4922" y="6081"/>
                      </a:lnTo>
                      <a:lnTo>
                        <a:pt x="5076" y="5978"/>
                      </a:lnTo>
                      <a:lnTo>
                        <a:pt x="5257" y="5849"/>
                      </a:lnTo>
                      <a:lnTo>
                        <a:pt x="5411" y="5720"/>
                      </a:lnTo>
                      <a:close/>
                      <a:moveTo>
                        <a:pt x="3685" y="0"/>
                      </a:moveTo>
                      <a:lnTo>
                        <a:pt x="3299" y="26"/>
                      </a:lnTo>
                      <a:lnTo>
                        <a:pt x="2938" y="78"/>
                      </a:lnTo>
                      <a:lnTo>
                        <a:pt x="2603" y="181"/>
                      </a:lnTo>
                      <a:lnTo>
                        <a:pt x="2268" y="309"/>
                      </a:lnTo>
                      <a:lnTo>
                        <a:pt x="1933" y="464"/>
                      </a:lnTo>
                      <a:lnTo>
                        <a:pt x="1624" y="644"/>
                      </a:lnTo>
                      <a:lnTo>
                        <a:pt x="1341" y="851"/>
                      </a:lnTo>
                      <a:lnTo>
                        <a:pt x="1083" y="1082"/>
                      </a:lnTo>
                      <a:lnTo>
                        <a:pt x="851" y="1340"/>
                      </a:lnTo>
                      <a:lnTo>
                        <a:pt x="645" y="1623"/>
                      </a:lnTo>
                      <a:lnTo>
                        <a:pt x="465" y="1933"/>
                      </a:lnTo>
                      <a:lnTo>
                        <a:pt x="310" y="2242"/>
                      </a:lnTo>
                      <a:lnTo>
                        <a:pt x="181" y="2602"/>
                      </a:lnTo>
                      <a:lnTo>
                        <a:pt x="78" y="2937"/>
                      </a:lnTo>
                      <a:lnTo>
                        <a:pt x="27" y="3298"/>
                      </a:lnTo>
                      <a:lnTo>
                        <a:pt x="1" y="3685"/>
                      </a:lnTo>
                      <a:lnTo>
                        <a:pt x="27" y="4045"/>
                      </a:lnTo>
                      <a:lnTo>
                        <a:pt x="78" y="4432"/>
                      </a:lnTo>
                      <a:lnTo>
                        <a:pt x="181" y="4767"/>
                      </a:lnTo>
                      <a:lnTo>
                        <a:pt x="310" y="5102"/>
                      </a:lnTo>
                      <a:lnTo>
                        <a:pt x="465" y="5437"/>
                      </a:lnTo>
                      <a:lnTo>
                        <a:pt x="645" y="5746"/>
                      </a:lnTo>
                      <a:lnTo>
                        <a:pt x="851" y="6003"/>
                      </a:lnTo>
                      <a:lnTo>
                        <a:pt x="1083" y="6287"/>
                      </a:lnTo>
                      <a:lnTo>
                        <a:pt x="1341" y="6519"/>
                      </a:lnTo>
                      <a:lnTo>
                        <a:pt x="1624" y="6725"/>
                      </a:lnTo>
                      <a:lnTo>
                        <a:pt x="1933" y="6905"/>
                      </a:lnTo>
                      <a:lnTo>
                        <a:pt x="2268" y="7060"/>
                      </a:lnTo>
                      <a:lnTo>
                        <a:pt x="2603" y="7188"/>
                      </a:lnTo>
                      <a:lnTo>
                        <a:pt x="2938" y="7292"/>
                      </a:lnTo>
                      <a:lnTo>
                        <a:pt x="3299" y="7343"/>
                      </a:lnTo>
                      <a:lnTo>
                        <a:pt x="4072" y="7343"/>
                      </a:lnTo>
                      <a:lnTo>
                        <a:pt x="4432" y="7292"/>
                      </a:lnTo>
                      <a:lnTo>
                        <a:pt x="4767" y="7188"/>
                      </a:lnTo>
                      <a:lnTo>
                        <a:pt x="5102" y="7060"/>
                      </a:lnTo>
                      <a:lnTo>
                        <a:pt x="5437" y="6905"/>
                      </a:lnTo>
                      <a:lnTo>
                        <a:pt x="5746" y="6725"/>
                      </a:lnTo>
                      <a:lnTo>
                        <a:pt x="6030" y="6519"/>
                      </a:lnTo>
                      <a:lnTo>
                        <a:pt x="6287" y="6287"/>
                      </a:lnTo>
                      <a:lnTo>
                        <a:pt x="6519" y="6003"/>
                      </a:lnTo>
                      <a:lnTo>
                        <a:pt x="6725" y="5746"/>
                      </a:lnTo>
                      <a:lnTo>
                        <a:pt x="6906" y="5437"/>
                      </a:lnTo>
                      <a:lnTo>
                        <a:pt x="7060" y="5102"/>
                      </a:lnTo>
                      <a:lnTo>
                        <a:pt x="7189" y="4767"/>
                      </a:lnTo>
                      <a:lnTo>
                        <a:pt x="7292" y="4432"/>
                      </a:lnTo>
                      <a:lnTo>
                        <a:pt x="7344" y="4045"/>
                      </a:lnTo>
                      <a:lnTo>
                        <a:pt x="7369" y="3685"/>
                      </a:lnTo>
                      <a:lnTo>
                        <a:pt x="7344" y="3298"/>
                      </a:lnTo>
                      <a:lnTo>
                        <a:pt x="7292" y="2937"/>
                      </a:lnTo>
                      <a:lnTo>
                        <a:pt x="7189" y="2602"/>
                      </a:lnTo>
                      <a:lnTo>
                        <a:pt x="7060" y="2242"/>
                      </a:lnTo>
                      <a:lnTo>
                        <a:pt x="6906" y="1933"/>
                      </a:lnTo>
                      <a:lnTo>
                        <a:pt x="6725" y="1623"/>
                      </a:lnTo>
                      <a:lnTo>
                        <a:pt x="6519" y="1340"/>
                      </a:lnTo>
                      <a:lnTo>
                        <a:pt x="6287" y="1082"/>
                      </a:lnTo>
                      <a:lnTo>
                        <a:pt x="6030" y="851"/>
                      </a:lnTo>
                      <a:lnTo>
                        <a:pt x="5746" y="644"/>
                      </a:lnTo>
                      <a:lnTo>
                        <a:pt x="5437" y="464"/>
                      </a:lnTo>
                      <a:lnTo>
                        <a:pt x="5102" y="309"/>
                      </a:lnTo>
                      <a:lnTo>
                        <a:pt x="4767" y="181"/>
                      </a:lnTo>
                      <a:lnTo>
                        <a:pt x="4432" y="78"/>
                      </a:lnTo>
                      <a:lnTo>
                        <a:pt x="4072" y="26"/>
                      </a:lnTo>
                      <a:lnTo>
                        <a:pt x="36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134;p31">
                  <a:extLst>
                    <a:ext uri="{FF2B5EF4-FFF2-40B4-BE49-F238E27FC236}">
                      <a16:creationId xmlns:a16="http://schemas.microsoft.com/office/drawing/2014/main" id="{B8D569A6-969C-DBAC-2132-91426CA3272B}"/>
                    </a:ext>
                  </a:extLst>
                </p:cNvPr>
                <p:cNvSpPr/>
                <p:nvPr/>
              </p:nvSpPr>
              <p:spPr>
                <a:xfrm>
                  <a:off x="7109450" y="-514150"/>
                  <a:ext cx="41250" cy="85025"/>
                </a:xfrm>
                <a:custGeom>
                  <a:avLst/>
                  <a:gdLst/>
                  <a:ahLst/>
                  <a:cxnLst/>
                  <a:rect l="l" t="t" r="r" b="b"/>
                  <a:pathLst>
                    <a:path w="1650" h="3401" extrusionOk="0">
                      <a:moveTo>
                        <a:pt x="825" y="0"/>
                      </a:moveTo>
                      <a:lnTo>
                        <a:pt x="748" y="26"/>
                      </a:lnTo>
                      <a:lnTo>
                        <a:pt x="671" y="52"/>
                      </a:lnTo>
                      <a:lnTo>
                        <a:pt x="619" y="129"/>
                      </a:lnTo>
                      <a:lnTo>
                        <a:pt x="593" y="206"/>
                      </a:lnTo>
                      <a:lnTo>
                        <a:pt x="593" y="335"/>
                      </a:lnTo>
                      <a:lnTo>
                        <a:pt x="490" y="361"/>
                      </a:lnTo>
                      <a:lnTo>
                        <a:pt x="361" y="438"/>
                      </a:lnTo>
                      <a:lnTo>
                        <a:pt x="258" y="515"/>
                      </a:lnTo>
                      <a:lnTo>
                        <a:pt x="181" y="618"/>
                      </a:lnTo>
                      <a:lnTo>
                        <a:pt x="104" y="722"/>
                      </a:lnTo>
                      <a:lnTo>
                        <a:pt x="52" y="850"/>
                      </a:lnTo>
                      <a:lnTo>
                        <a:pt x="26" y="979"/>
                      </a:lnTo>
                      <a:lnTo>
                        <a:pt x="1" y="1108"/>
                      </a:lnTo>
                      <a:lnTo>
                        <a:pt x="26" y="1263"/>
                      </a:lnTo>
                      <a:lnTo>
                        <a:pt x="78" y="1417"/>
                      </a:lnTo>
                      <a:lnTo>
                        <a:pt x="155" y="1572"/>
                      </a:lnTo>
                      <a:lnTo>
                        <a:pt x="258" y="1675"/>
                      </a:lnTo>
                      <a:lnTo>
                        <a:pt x="361" y="1778"/>
                      </a:lnTo>
                      <a:lnTo>
                        <a:pt x="516" y="1855"/>
                      </a:lnTo>
                      <a:lnTo>
                        <a:pt x="671" y="1907"/>
                      </a:lnTo>
                      <a:lnTo>
                        <a:pt x="825" y="1932"/>
                      </a:lnTo>
                      <a:lnTo>
                        <a:pt x="980" y="1958"/>
                      </a:lnTo>
                      <a:lnTo>
                        <a:pt x="1083" y="2036"/>
                      </a:lnTo>
                      <a:lnTo>
                        <a:pt x="1160" y="2139"/>
                      </a:lnTo>
                      <a:lnTo>
                        <a:pt x="1186" y="2293"/>
                      </a:lnTo>
                      <a:lnTo>
                        <a:pt x="1160" y="2422"/>
                      </a:lnTo>
                      <a:lnTo>
                        <a:pt x="1083" y="2551"/>
                      </a:lnTo>
                      <a:lnTo>
                        <a:pt x="980" y="2628"/>
                      </a:lnTo>
                      <a:lnTo>
                        <a:pt x="825" y="2654"/>
                      </a:lnTo>
                      <a:lnTo>
                        <a:pt x="671" y="2628"/>
                      </a:lnTo>
                      <a:lnTo>
                        <a:pt x="567" y="2551"/>
                      </a:lnTo>
                      <a:lnTo>
                        <a:pt x="490" y="2422"/>
                      </a:lnTo>
                      <a:lnTo>
                        <a:pt x="464" y="2293"/>
                      </a:lnTo>
                      <a:lnTo>
                        <a:pt x="439" y="2190"/>
                      </a:lnTo>
                      <a:lnTo>
                        <a:pt x="387" y="2139"/>
                      </a:lnTo>
                      <a:lnTo>
                        <a:pt x="310" y="2087"/>
                      </a:lnTo>
                      <a:lnTo>
                        <a:pt x="233" y="2061"/>
                      </a:lnTo>
                      <a:lnTo>
                        <a:pt x="155" y="2087"/>
                      </a:lnTo>
                      <a:lnTo>
                        <a:pt x="78" y="2139"/>
                      </a:lnTo>
                      <a:lnTo>
                        <a:pt x="26" y="2190"/>
                      </a:lnTo>
                      <a:lnTo>
                        <a:pt x="1" y="2293"/>
                      </a:lnTo>
                      <a:lnTo>
                        <a:pt x="26" y="2422"/>
                      </a:lnTo>
                      <a:lnTo>
                        <a:pt x="52" y="2551"/>
                      </a:lnTo>
                      <a:lnTo>
                        <a:pt x="104" y="2680"/>
                      </a:lnTo>
                      <a:lnTo>
                        <a:pt x="181" y="2783"/>
                      </a:lnTo>
                      <a:lnTo>
                        <a:pt x="258" y="2886"/>
                      </a:lnTo>
                      <a:lnTo>
                        <a:pt x="361" y="2963"/>
                      </a:lnTo>
                      <a:lnTo>
                        <a:pt x="490" y="3015"/>
                      </a:lnTo>
                      <a:lnTo>
                        <a:pt x="593" y="3066"/>
                      </a:lnTo>
                      <a:lnTo>
                        <a:pt x="593" y="3169"/>
                      </a:lnTo>
                      <a:lnTo>
                        <a:pt x="619" y="3272"/>
                      </a:lnTo>
                      <a:lnTo>
                        <a:pt x="671" y="3324"/>
                      </a:lnTo>
                      <a:lnTo>
                        <a:pt x="748" y="3375"/>
                      </a:lnTo>
                      <a:lnTo>
                        <a:pt x="825" y="3401"/>
                      </a:lnTo>
                      <a:lnTo>
                        <a:pt x="902" y="3375"/>
                      </a:lnTo>
                      <a:lnTo>
                        <a:pt x="980" y="3324"/>
                      </a:lnTo>
                      <a:lnTo>
                        <a:pt x="1031" y="3272"/>
                      </a:lnTo>
                      <a:lnTo>
                        <a:pt x="1057" y="3169"/>
                      </a:lnTo>
                      <a:lnTo>
                        <a:pt x="1057" y="3066"/>
                      </a:lnTo>
                      <a:lnTo>
                        <a:pt x="1160" y="3015"/>
                      </a:lnTo>
                      <a:lnTo>
                        <a:pt x="1289" y="2963"/>
                      </a:lnTo>
                      <a:lnTo>
                        <a:pt x="1392" y="2886"/>
                      </a:lnTo>
                      <a:lnTo>
                        <a:pt x="1469" y="2783"/>
                      </a:lnTo>
                      <a:lnTo>
                        <a:pt x="1546" y="2680"/>
                      </a:lnTo>
                      <a:lnTo>
                        <a:pt x="1598" y="2551"/>
                      </a:lnTo>
                      <a:lnTo>
                        <a:pt x="1624" y="2422"/>
                      </a:lnTo>
                      <a:lnTo>
                        <a:pt x="1650" y="2293"/>
                      </a:lnTo>
                      <a:lnTo>
                        <a:pt x="1624" y="2113"/>
                      </a:lnTo>
                      <a:lnTo>
                        <a:pt x="1572" y="1984"/>
                      </a:lnTo>
                      <a:lnTo>
                        <a:pt x="1495" y="1829"/>
                      </a:lnTo>
                      <a:lnTo>
                        <a:pt x="1392" y="1701"/>
                      </a:lnTo>
                      <a:lnTo>
                        <a:pt x="1289" y="1623"/>
                      </a:lnTo>
                      <a:lnTo>
                        <a:pt x="1134" y="1546"/>
                      </a:lnTo>
                      <a:lnTo>
                        <a:pt x="980" y="1494"/>
                      </a:lnTo>
                      <a:lnTo>
                        <a:pt x="825" y="1469"/>
                      </a:lnTo>
                      <a:lnTo>
                        <a:pt x="671" y="1443"/>
                      </a:lnTo>
                      <a:lnTo>
                        <a:pt x="567" y="1366"/>
                      </a:lnTo>
                      <a:lnTo>
                        <a:pt x="490" y="1237"/>
                      </a:lnTo>
                      <a:lnTo>
                        <a:pt x="464" y="1108"/>
                      </a:lnTo>
                      <a:lnTo>
                        <a:pt x="490" y="953"/>
                      </a:lnTo>
                      <a:lnTo>
                        <a:pt x="567" y="850"/>
                      </a:lnTo>
                      <a:lnTo>
                        <a:pt x="671" y="773"/>
                      </a:lnTo>
                      <a:lnTo>
                        <a:pt x="825" y="747"/>
                      </a:lnTo>
                      <a:lnTo>
                        <a:pt x="980" y="773"/>
                      </a:lnTo>
                      <a:lnTo>
                        <a:pt x="1083" y="850"/>
                      </a:lnTo>
                      <a:lnTo>
                        <a:pt x="1160" y="953"/>
                      </a:lnTo>
                      <a:lnTo>
                        <a:pt x="1186" y="1108"/>
                      </a:lnTo>
                      <a:lnTo>
                        <a:pt x="1212" y="1185"/>
                      </a:lnTo>
                      <a:lnTo>
                        <a:pt x="1263" y="1263"/>
                      </a:lnTo>
                      <a:lnTo>
                        <a:pt x="1340" y="1314"/>
                      </a:lnTo>
                      <a:lnTo>
                        <a:pt x="1418" y="1340"/>
                      </a:lnTo>
                      <a:lnTo>
                        <a:pt x="1495" y="1314"/>
                      </a:lnTo>
                      <a:lnTo>
                        <a:pt x="1572" y="1263"/>
                      </a:lnTo>
                      <a:lnTo>
                        <a:pt x="1624" y="1185"/>
                      </a:lnTo>
                      <a:lnTo>
                        <a:pt x="1650" y="1108"/>
                      </a:lnTo>
                      <a:lnTo>
                        <a:pt x="1624" y="979"/>
                      </a:lnTo>
                      <a:lnTo>
                        <a:pt x="1598" y="850"/>
                      </a:lnTo>
                      <a:lnTo>
                        <a:pt x="1546" y="722"/>
                      </a:lnTo>
                      <a:lnTo>
                        <a:pt x="1469" y="618"/>
                      </a:lnTo>
                      <a:lnTo>
                        <a:pt x="1392" y="515"/>
                      </a:lnTo>
                      <a:lnTo>
                        <a:pt x="1289" y="438"/>
                      </a:lnTo>
                      <a:lnTo>
                        <a:pt x="1160" y="361"/>
                      </a:lnTo>
                      <a:lnTo>
                        <a:pt x="1057" y="335"/>
                      </a:lnTo>
                      <a:lnTo>
                        <a:pt x="1057" y="206"/>
                      </a:lnTo>
                      <a:lnTo>
                        <a:pt x="1031" y="129"/>
                      </a:lnTo>
                      <a:lnTo>
                        <a:pt x="980" y="52"/>
                      </a:lnTo>
                      <a:lnTo>
                        <a:pt x="902" y="26"/>
                      </a:lnTo>
                      <a:lnTo>
                        <a:pt x="8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135;p31">
                <a:extLst>
                  <a:ext uri="{FF2B5EF4-FFF2-40B4-BE49-F238E27FC236}">
                    <a16:creationId xmlns:a16="http://schemas.microsoft.com/office/drawing/2014/main" id="{C6DD6961-C32F-978D-B0C8-B6C71F20F5DE}"/>
                  </a:ext>
                </a:extLst>
              </p:cNvPr>
              <p:cNvGrpSpPr/>
              <p:nvPr/>
            </p:nvGrpSpPr>
            <p:grpSpPr>
              <a:xfrm>
                <a:off x="7536100" y="3449215"/>
                <a:ext cx="415794" cy="566995"/>
                <a:chOff x="7693650" y="-699025"/>
                <a:chExt cx="294375" cy="380700"/>
              </a:xfrm>
              <a:solidFill>
                <a:schemeClr val="bg1"/>
              </a:solidFill>
            </p:grpSpPr>
            <p:sp>
              <p:nvSpPr>
                <p:cNvPr id="1091" name="Google Shape;1136;p31">
                  <a:extLst>
                    <a:ext uri="{FF2B5EF4-FFF2-40B4-BE49-F238E27FC236}">
                      <a16:creationId xmlns:a16="http://schemas.microsoft.com/office/drawing/2014/main" id="{803E01CF-6928-B75D-D17F-4004ABA54910}"/>
                    </a:ext>
                  </a:extLst>
                </p:cNvPr>
                <p:cNvSpPr/>
                <p:nvPr/>
              </p:nvSpPr>
              <p:spPr>
                <a:xfrm>
                  <a:off x="7693650" y="-699025"/>
                  <a:ext cx="294375" cy="380700"/>
                </a:xfrm>
                <a:custGeom>
                  <a:avLst/>
                  <a:gdLst/>
                  <a:ahLst/>
                  <a:cxnLst/>
                  <a:rect l="l" t="t" r="r" b="b"/>
                  <a:pathLst>
                    <a:path w="11775" h="15228" extrusionOk="0">
                      <a:moveTo>
                        <a:pt x="7343" y="774"/>
                      </a:moveTo>
                      <a:lnTo>
                        <a:pt x="9533" y="2964"/>
                      </a:lnTo>
                      <a:lnTo>
                        <a:pt x="7601" y="2964"/>
                      </a:lnTo>
                      <a:lnTo>
                        <a:pt x="7498" y="2938"/>
                      </a:lnTo>
                      <a:lnTo>
                        <a:pt x="7421" y="2886"/>
                      </a:lnTo>
                      <a:lnTo>
                        <a:pt x="7369" y="2783"/>
                      </a:lnTo>
                      <a:lnTo>
                        <a:pt x="7343" y="2680"/>
                      </a:lnTo>
                      <a:lnTo>
                        <a:pt x="7343" y="774"/>
                      </a:lnTo>
                      <a:close/>
                      <a:moveTo>
                        <a:pt x="696" y="1"/>
                      </a:moveTo>
                      <a:lnTo>
                        <a:pt x="568" y="27"/>
                      </a:lnTo>
                      <a:lnTo>
                        <a:pt x="439" y="52"/>
                      </a:lnTo>
                      <a:lnTo>
                        <a:pt x="310" y="130"/>
                      </a:lnTo>
                      <a:lnTo>
                        <a:pt x="207" y="207"/>
                      </a:lnTo>
                      <a:lnTo>
                        <a:pt x="104" y="310"/>
                      </a:lnTo>
                      <a:lnTo>
                        <a:pt x="52" y="439"/>
                      </a:lnTo>
                      <a:lnTo>
                        <a:pt x="1" y="568"/>
                      </a:lnTo>
                      <a:lnTo>
                        <a:pt x="1" y="722"/>
                      </a:lnTo>
                      <a:lnTo>
                        <a:pt x="1" y="1263"/>
                      </a:lnTo>
                      <a:lnTo>
                        <a:pt x="1" y="1341"/>
                      </a:lnTo>
                      <a:lnTo>
                        <a:pt x="52" y="1418"/>
                      </a:lnTo>
                      <a:lnTo>
                        <a:pt x="130" y="1469"/>
                      </a:lnTo>
                      <a:lnTo>
                        <a:pt x="310" y="1469"/>
                      </a:lnTo>
                      <a:lnTo>
                        <a:pt x="361" y="1418"/>
                      </a:lnTo>
                      <a:lnTo>
                        <a:pt x="413" y="1341"/>
                      </a:lnTo>
                      <a:lnTo>
                        <a:pt x="439" y="1263"/>
                      </a:lnTo>
                      <a:lnTo>
                        <a:pt x="439" y="722"/>
                      </a:lnTo>
                      <a:lnTo>
                        <a:pt x="464" y="619"/>
                      </a:lnTo>
                      <a:lnTo>
                        <a:pt x="516" y="516"/>
                      </a:lnTo>
                      <a:lnTo>
                        <a:pt x="593" y="465"/>
                      </a:lnTo>
                      <a:lnTo>
                        <a:pt x="696" y="439"/>
                      </a:lnTo>
                      <a:lnTo>
                        <a:pt x="6880" y="439"/>
                      </a:lnTo>
                      <a:lnTo>
                        <a:pt x="6880" y="2680"/>
                      </a:lnTo>
                      <a:lnTo>
                        <a:pt x="6905" y="2835"/>
                      </a:lnTo>
                      <a:lnTo>
                        <a:pt x="6957" y="2964"/>
                      </a:lnTo>
                      <a:lnTo>
                        <a:pt x="7009" y="3093"/>
                      </a:lnTo>
                      <a:lnTo>
                        <a:pt x="7112" y="3196"/>
                      </a:lnTo>
                      <a:lnTo>
                        <a:pt x="7215" y="3273"/>
                      </a:lnTo>
                      <a:lnTo>
                        <a:pt x="7318" y="3350"/>
                      </a:lnTo>
                      <a:lnTo>
                        <a:pt x="7472" y="3376"/>
                      </a:lnTo>
                      <a:lnTo>
                        <a:pt x="7601" y="3402"/>
                      </a:lnTo>
                      <a:lnTo>
                        <a:pt x="9843" y="3402"/>
                      </a:lnTo>
                      <a:lnTo>
                        <a:pt x="9843" y="13037"/>
                      </a:lnTo>
                      <a:lnTo>
                        <a:pt x="9817" y="13141"/>
                      </a:lnTo>
                      <a:lnTo>
                        <a:pt x="9765" y="13218"/>
                      </a:lnTo>
                      <a:lnTo>
                        <a:pt x="9688" y="13295"/>
                      </a:lnTo>
                      <a:lnTo>
                        <a:pt x="593" y="13295"/>
                      </a:lnTo>
                      <a:lnTo>
                        <a:pt x="516" y="13218"/>
                      </a:lnTo>
                      <a:lnTo>
                        <a:pt x="464" y="13141"/>
                      </a:lnTo>
                      <a:lnTo>
                        <a:pt x="439" y="13037"/>
                      </a:lnTo>
                      <a:lnTo>
                        <a:pt x="439" y="2139"/>
                      </a:lnTo>
                      <a:lnTo>
                        <a:pt x="413" y="2062"/>
                      </a:lnTo>
                      <a:lnTo>
                        <a:pt x="361" y="1985"/>
                      </a:lnTo>
                      <a:lnTo>
                        <a:pt x="310" y="1933"/>
                      </a:lnTo>
                      <a:lnTo>
                        <a:pt x="130" y="1933"/>
                      </a:lnTo>
                      <a:lnTo>
                        <a:pt x="52" y="1985"/>
                      </a:lnTo>
                      <a:lnTo>
                        <a:pt x="1" y="2062"/>
                      </a:lnTo>
                      <a:lnTo>
                        <a:pt x="1" y="2139"/>
                      </a:lnTo>
                      <a:lnTo>
                        <a:pt x="1" y="13037"/>
                      </a:lnTo>
                      <a:lnTo>
                        <a:pt x="1" y="13166"/>
                      </a:lnTo>
                      <a:lnTo>
                        <a:pt x="52" y="13321"/>
                      </a:lnTo>
                      <a:lnTo>
                        <a:pt x="104" y="13424"/>
                      </a:lnTo>
                      <a:lnTo>
                        <a:pt x="207" y="13553"/>
                      </a:lnTo>
                      <a:lnTo>
                        <a:pt x="310" y="13630"/>
                      </a:lnTo>
                      <a:lnTo>
                        <a:pt x="439" y="13682"/>
                      </a:lnTo>
                      <a:lnTo>
                        <a:pt x="568" y="13733"/>
                      </a:lnTo>
                      <a:lnTo>
                        <a:pt x="696" y="13759"/>
                      </a:lnTo>
                      <a:lnTo>
                        <a:pt x="1469" y="13759"/>
                      </a:lnTo>
                      <a:lnTo>
                        <a:pt x="1469" y="14506"/>
                      </a:lnTo>
                      <a:lnTo>
                        <a:pt x="1495" y="14661"/>
                      </a:lnTo>
                      <a:lnTo>
                        <a:pt x="1521" y="14789"/>
                      </a:lnTo>
                      <a:lnTo>
                        <a:pt x="1598" y="14918"/>
                      </a:lnTo>
                      <a:lnTo>
                        <a:pt x="1675" y="15021"/>
                      </a:lnTo>
                      <a:lnTo>
                        <a:pt x="1778" y="15099"/>
                      </a:lnTo>
                      <a:lnTo>
                        <a:pt x="1907" y="15176"/>
                      </a:lnTo>
                      <a:lnTo>
                        <a:pt x="2036" y="15202"/>
                      </a:lnTo>
                      <a:lnTo>
                        <a:pt x="2191" y="15227"/>
                      </a:lnTo>
                      <a:lnTo>
                        <a:pt x="2989" y="15227"/>
                      </a:lnTo>
                      <a:lnTo>
                        <a:pt x="3092" y="15202"/>
                      </a:lnTo>
                      <a:lnTo>
                        <a:pt x="3144" y="15176"/>
                      </a:lnTo>
                      <a:lnTo>
                        <a:pt x="3195" y="15099"/>
                      </a:lnTo>
                      <a:lnTo>
                        <a:pt x="3221" y="14996"/>
                      </a:lnTo>
                      <a:lnTo>
                        <a:pt x="3195" y="14918"/>
                      </a:lnTo>
                      <a:lnTo>
                        <a:pt x="3144" y="14841"/>
                      </a:lnTo>
                      <a:lnTo>
                        <a:pt x="3092" y="14789"/>
                      </a:lnTo>
                      <a:lnTo>
                        <a:pt x="2191" y="14789"/>
                      </a:lnTo>
                      <a:lnTo>
                        <a:pt x="2088" y="14764"/>
                      </a:lnTo>
                      <a:lnTo>
                        <a:pt x="1985" y="14712"/>
                      </a:lnTo>
                      <a:lnTo>
                        <a:pt x="1933" y="14609"/>
                      </a:lnTo>
                      <a:lnTo>
                        <a:pt x="1907" y="14506"/>
                      </a:lnTo>
                      <a:lnTo>
                        <a:pt x="1907" y="13759"/>
                      </a:lnTo>
                      <a:lnTo>
                        <a:pt x="9585" y="13759"/>
                      </a:lnTo>
                      <a:lnTo>
                        <a:pt x="9714" y="13733"/>
                      </a:lnTo>
                      <a:lnTo>
                        <a:pt x="9868" y="13682"/>
                      </a:lnTo>
                      <a:lnTo>
                        <a:pt x="9971" y="13630"/>
                      </a:lnTo>
                      <a:lnTo>
                        <a:pt x="10074" y="13553"/>
                      </a:lnTo>
                      <a:lnTo>
                        <a:pt x="10178" y="13424"/>
                      </a:lnTo>
                      <a:lnTo>
                        <a:pt x="10229" y="13321"/>
                      </a:lnTo>
                      <a:lnTo>
                        <a:pt x="10281" y="13166"/>
                      </a:lnTo>
                      <a:lnTo>
                        <a:pt x="10306" y="13037"/>
                      </a:lnTo>
                      <a:lnTo>
                        <a:pt x="10306" y="3170"/>
                      </a:lnTo>
                      <a:lnTo>
                        <a:pt x="10281" y="3093"/>
                      </a:lnTo>
                      <a:lnTo>
                        <a:pt x="10229" y="3015"/>
                      </a:lnTo>
                      <a:lnTo>
                        <a:pt x="9121" y="1933"/>
                      </a:lnTo>
                      <a:lnTo>
                        <a:pt x="11157" y="1933"/>
                      </a:lnTo>
                      <a:lnTo>
                        <a:pt x="11260" y="2010"/>
                      </a:lnTo>
                      <a:lnTo>
                        <a:pt x="11311" y="2088"/>
                      </a:lnTo>
                      <a:lnTo>
                        <a:pt x="11337" y="2191"/>
                      </a:lnTo>
                      <a:lnTo>
                        <a:pt x="11337" y="14506"/>
                      </a:lnTo>
                      <a:lnTo>
                        <a:pt x="11311" y="14609"/>
                      </a:lnTo>
                      <a:lnTo>
                        <a:pt x="11260" y="14712"/>
                      </a:lnTo>
                      <a:lnTo>
                        <a:pt x="11157" y="14764"/>
                      </a:lnTo>
                      <a:lnTo>
                        <a:pt x="11054" y="14789"/>
                      </a:lnTo>
                      <a:lnTo>
                        <a:pt x="3814" y="14789"/>
                      </a:lnTo>
                      <a:lnTo>
                        <a:pt x="3737" y="14841"/>
                      </a:lnTo>
                      <a:lnTo>
                        <a:pt x="3685" y="14918"/>
                      </a:lnTo>
                      <a:lnTo>
                        <a:pt x="3659" y="14996"/>
                      </a:lnTo>
                      <a:lnTo>
                        <a:pt x="3685" y="15099"/>
                      </a:lnTo>
                      <a:lnTo>
                        <a:pt x="3737" y="15176"/>
                      </a:lnTo>
                      <a:lnTo>
                        <a:pt x="3814" y="15202"/>
                      </a:lnTo>
                      <a:lnTo>
                        <a:pt x="3891" y="15227"/>
                      </a:lnTo>
                      <a:lnTo>
                        <a:pt x="11054" y="15227"/>
                      </a:lnTo>
                      <a:lnTo>
                        <a:pt x="11208" y="15202"/>
                      </a:lnTo>
                      <a:lnTo>
                        <a:pt x="11337" y="15176"/>
                      </a:lnTo>
                      <a:lnTo>
                        <a:pt x="11466" y="15099"/>
                      </a:lnTo>
                      <a:lnTo>
                        <a:pt x="11569" y="15021"/>
                      </a:lnTo>
                      <a:lnTo>
                        <a:pt x="11646" y="14918"/>
                      </a:lnTo>
                      <a:lnTo>
                        <a:pt x="11723" y="14789"/>
                      </a:lnTo>
                      <a:lnTo>
                        <a:pt x="11749" y="14661"/>
                      </a:lnTo>
                      <a:lnTo>
                        <a:pt x="11775" y="14506"/>
                      </a:lnTo>
                      <a:lnTo>
                        <a:pt x="11775" y="2191"/>
                      </a:lnTo>
                      <a:lnTo>
                        <a:pt x="11749" y="2062"/>
                      </a:lnTo>
                      <a:lnTo>
                        <a:pt x="11723" y="1907"/>
                      </a:lnTo>
                      <a:lnTo>
                        <a:pt x="11646" y="1804"/>
                      </a:lnTo>
                      <a:lnTo>
                        <a:pt x="11569" y="1676"/>
                      </a:lnTo>
                      <a:lnTo>
                        <a:pt x="11466" y="1598"/>
                      </a:lnTo>
                      <a:lnTo>
                        <a:pt x="11337" y="1547"/>
                      </a:lnTo>
                      <a:lnTo>
                        <a:pt x="11208" y="1495"/>
                      </a:lnTo>
                      <a:lnTo>
                        <a:pt x="11054" y="1469"/>
                      </a:lnTo>
                      <a:lnTo>
                        <a:pt x="8683" y="1469"/>
                      </a:lnTo>
                      <a:lnTo>
                        <a:pt x="7266" y="52"/>
                      </a:lnTo>
                      <a:lnTo>
                        <a:pt x="7189" y="27"/>
                      </a:lnTo>
                      <a:lnTo>
                        <a:pt x="711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137;p31">
                  <a:extLst>
                    <a:ext uri="{FF2B5EF4-FFF2-40B4-BE49-F238E27FC236}">
                      <a16:creationId xmlns:a16="http://schemas.microsoft.com/office/drawing/2014/main" id="{D5C4D296-4439-5B8A-75C9-F8484D3ED03B}"/>
                    </a:ext>
                  </a:extLst>
                </p:cNvPr>
                <p:cNvSpPr/>
                <p:nvPr/>
              </p:nvSpPr>
              <p:spPr>
                <a:xfrm>
                  <a:off x="7724575" y="-415600"/>
                  <a:ext cx="158475" cy="35450"/>
                </a:xfrm>
                <a:custGeom>
                  <a:avLst/>
                  <a:gdLst/>
                  <a:ahLst/>
                  <a:cxnLst/>
                  <a:rect l="l" t="t" r="r" b="b"/>
                  <a:pathLst>
                    <a:path w="6339" h="1418" extrusionOk="0">
                      <a:moveTo>
                        <a:pt x="5875" y="438"/>
                      </a:moveTo>
                      <a:lnTo>
                        <a:pt x="5900" y="464"/>
                      </a:lnTo>
                      <a:lnTo>
                        <a:pt x="5900" y="979"/>
                      </a:lnTo>
                      <a:lnTo>
                        <a:pt x="438" y="979"/>
                      </a:lnTo>
                      <a:lnTo>
                        <a:pt x="438" y="464"/>
                      </a:lnTo>
                      <a:lnTo>
                        <a:pt x="438" y="438"/>
                      </a:lnTo>
                      <a:close/>
                      <a:moveTo>
                        <a:pt x="361" y="0"/>
                      </a:moveTo>
                      <a:lnTo>
                        <a:pt x="258" y="26"/>
                      </a:lnTo>
                      <a:lnTo>
                        <a:pt x="181" y="77"/>
                      </a:lnTo>
                      <a:lnTo>
                        <a:pt x="129" y="129"/>
                      </a:lnTo>
                      <a:lnTo>
                        <a:pt x="78" y="206"/>
                      </a:lnTo>
                      <a:lnTo>
                        <a:pt x="26" y="283"/>
                      </a:lnTo>
                      <a:lnTo>
                        <a:pt x="0" y="361"/>
                      </a:lnTo>
                      <a:lnTo>
                        <a:pt x="0" y="464"/>
                      </a:lnTo>
                      <a:lnTo>
                        <a:pt x="0" y="979"/>
                      </a:lnTo>
                      <a:lnTo>
                        <a:pt x="0" y="1056"/>
                      </a:lnTo>
                      <a:lnTo>
                        <a:pt x="26" y="1134"/>
                      </a:lnTo>
                      <a:lnTo>
                        <a:pt x="78" y="1237"/>
                      </a:lnTo>
                      <a:lnTo>
                        <a:pt x="129" y="1288"/>
                      </a:lnTo>
                      <a:lnTo>
                        <a:pt x="181" y="1340"/>
                      </a:lnTo>
                      <a:lnTo>
                        <a:pt x="258" y="1391"/>
                      </a:lnTo>
                      <a:lnTo>
                        <a:pt x="361" y="1417"/>
                      </a:lnTo>
                      <a:lnTo>
                        <a:pt x="5978" y="1417"/>
                      </a:lnTo>
                      <a:lnTo>
                        <a:pt x="6055" y="1391"/>
                      </a:lnTo>
                      <a:lnTo>
                        <a:pt x="6132" y="1340"/>
                      </a:lnTo>
                      <a:lnTo>
                        <a:pt x="6210" y="1288"/>
                      </a:lnTo>
                      <a:lnTo>
                        <a:pt x="6261" y="1237"/>
                      </a:lnTo>
                      <a:lnTo>
                        <a:pt x="6313" y="1134"/>
                      </a:lnTo>
                      <a:lnTo>
                        <a:pt x="6338" y="1056"/>
                      </a:lnTo>
                      <a:lnTo>
                        <a:pt x="6338" y="979"/>
                      </a:lnTo>
                      <a:lnTo>
                        <a:pt x="6338" y="464"/>
                      </a:lnTo>
                      <a:lnTo>
                        <a:pt x="6338" y="361"/>
                      </a:lnTo>
                      <a:lnTo>
                        <a:pt x="6313" y="283"/>
                      </a:lnTo>
                      <a:lnTo>
                        <a:pt x="6261" y="206"/>
                      </a:lnTo>
                      <a:lnTo>
                        <a:pt x="6210" y="129"/>
                      </a:lnTo>
                      <a:lnTo>
                        <a:pt x="6132" y="77"/>
                      </a:lnTo>
                      <a:lnTo>
                        <a:pt x="6055" y="26"/>
                      </a:lnTo>
                      <a:lnTo>
                        <a:pt x="597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138;p31">
                  <a:extLst>
                    <a:ext uri="{FF2B5EF4-FFF2-40B4-BE49-F238E27FC236}">
                      <a16:creationId xmlns:a16="http://schemas.microsoft.com/office/drawing/2014/main" id="{BEAAA441-5B7E-DF94-E2F0-099C72E5CD39}"/>
                    </a:ext>
                  </a:extLst>
                </p:cNvPr>
                <p:cNvSpPr/>
                <p:nvPr/>
              </p:nvSpPr>
              <p:spPr>
                <a:xfrm>
                  <a:off x="7896550" y="-415600"/>
                  <a:ext cx="36100" cy="35450"/>
                </a:xfrm>
                <a:custGeom>
                  <a:avLst/>
                  <a:gdLst/>
                  <a:ahLst/>
                  <a:cxnLst/>
                  <a:rect l="l" t="t" r="r" b="b"/>
                  <a:pathLst>
                    <a:path w="1444" h="1418" extrusionOk="0">
                      <a:moveTo>
                        <a:pt x="979" y="438"/>
                      </a:moveTo>
                      <a:lnTo>
                        <a:pt x="1005" y="464"/>
                      </a:lnTo>
                      <a:lnTo>
                        <a:pt x="1005" y="979"/>
                      </a:lnTo>
                      <a:lnTo>
                        <a:pt x="464" y="979"/>
                      </a:lnTo>
                      <a:lnTo>
                        <a:pt x="464" y="464"/>
                      </a:lnTo>
                      <a:lnTo>
                        <a:pt x="464" y="438"/>
                      </a:lnTo>
                      <a:close/>
                      <a:moveTo>
                        <a:pt x="387" y="0"/>
                      </a:moveTo>
                      <a:lnTo>
                        <a:pt x="284" y="26"/>
                      </a:lnTo>
                      <a:lnTo>
                        <a:pt x="207" y="77"/>
                      </a:lnTo>
                      <a:lnTo>
                        <a:pt x="155" y="129"/>
                      </a:lnTo>
                      <a:lnTo>
                        <a:pt x="78" y="206"/>
                      </a:lnTo>
                      <a:lnTo>
                        <a:pt x="52" y="283"/>
                      </a:lnTo>
                      <a:lnTo>
                        <a:pt x="26" y="361"/>
                      </a:lnTo>
                      <a:lnTo>
                        <a:pt x="0" y="464"/>
                      </a:lnTo>
                      <a:lnTo>
                        <a:pt x="0" y="979"/>
                      </a:lnTo>
                      <a:lnTo>
                        <a:pt x="26" y="1056"/>
                      </a:lnTo>
                      <a:lnTo>
                        <a:pt x="52" y="1134"/>
                      </a:lnTo>
                      <a:lnTo>
                        <a:pt x="78" y="1237"/>
                      </a:lnTo>
                      <a:lnTo>
                        <a:pt x="155" y="1288"/>
                      </a:lnTo>
                      <a:lnTo>
                        <a:pt x="207" y="1340"/>
                      </a:lnTo>
                      <a:lnTo>
                        <a:pt x="284" y="1391"/>
                      </a:lnTo>
                      <a:lnTo>
                        <a:pt x="387" y="1417"/>
                      </a:lnTo>
                      <a:lnTo>
                        <a:pt x="1083" y="1417"/>
                      </a:lnTo>
                      <a:lnTo>
                        <a:pt x="1160" y="1391"/>
                      </a:lnTo>
                      <a:lnTo>
                        <a:pt x="1237" y="1340"/>
                      </a:lnTo>
                      <a:lnTo>
                        <a:pt x="1314" y="1288"/>
                      </a:lnTo>
                      <a:lnTo>
                        <a:pt x="1366" y="1237"/>
                      </a:lnTo>
                      <a:lnTo>
                        <a:pt x="1392" y="1134"/>
                      </a:lnTo>
                      <a:lnTo>
                        <a:pt x="1417" y="1056"/>
                      </a:lnTo>
                      <a:lnTo>
                        <a:pt x="1443" y="979"/>
                      </a:lnTo>
                      <a:lnTo>
                        <a:pt x="1443" y="464"/>
                      </a:lnTo>
                      <a:lnTo>
                        <a:pt x="1417" y="361"/>
                      </a:lnTo>
                      <a:lnTo>
                        <a:pt x="1392" y="283"/>
                      </a:lnTo>
                      <a:lnTo>
                        <a:pt x="1366" y="206"/>
                      </a:lnTo>
                      <a:lnTo>
                        <a:pt x="1314" y="129"/>
                      </a:lnTo>
                      <a:lnTo>
                        <a:pt x="1237" y="77"/>
                      </a:lnTo>
                      <a:lnTo>
                        <a:pt x="1160" y="26"/>
                      </a:lnTo>
                      <a:lnTo>
                        <a:pt x="10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139;p31">
                  <a:extLst>
                    <a:ext uri="{FF2B5EF4-FFF2-40B4-BE49-F238E27FC236}">
                      <a16:creationId xmlns:a16="http://schemas.microsoft.com/office/drawing/2014/main" id="{4FC80B6F-2760-CD39-57CC-C360E3B50D7B}"/>
                    </a:ext>
                  </a:extLst>
                </p:cNvPr>
                <p:cNvSpPr/>
                <p:nvPr/>
              </p:nvSpPr>
              <p:spPr>
                <a:xfrm>
                  <a:off x="7724575" y="-674550"/>
                  <a:ext cx="59925" cy="36100"/>
                </a:xfrm>
                <a:custGeom>
                  <a:avLst/>
                  <a:gdLst/>
                  <a:ahLst/>
                  <a:cxnLst/>
                  <a:rect l="l" t="t" r="r" b="b"/>
                  <a:pathLst>
                    <a:path w="2397" h="1444" extrusionOk="0">
                      <a:moveTo>
                        <a:pt x="1958" y="465"/>
                      </a:moveTo>
                      <a:lnTo>
                        <a:pt x="1958" y="980"/>
                      </a:lnTo>
                      <a:lnTo>
                        <a:pt x="438" y="980"/>
                      </a:lnTo>
                      <a:lnTo>
                        <a:pt x="438" y="465"/>
                      </a:lnTo>
                      <a:close/>
                      <a:moveTo>
                        <a:pt x="438" y="1"/>
                      </a:moveTo>
                      <a:lnTo>
                        <a:pt x="361" y="27"/>
                      </a:lnTo>
                      <a:lnTo>
                        <a:pt x="258" y="52"/>
                      </a:lnTo>
                      <a:lnTo>
                        <a:pt x="181" y="78"/>
                      </a:lnTo>
                      <a:lnTo>
                        <a:pt x="129" y="130"/>
                      </a:lnTo>
                      <a:lnTo>
                        <a:pt x="78" y="207"/>
                      </a:lnTo>
                      <a:lnTo>
                        <a:pt x="26" y="284"/>
                      </a:lnTo>
                      <a:lnTo>
                        <a:pt x="0" y="362"/>
                      </a:lnTo>
                      <a:lnTo>
                        <a:pt x="0" y="465"/>
                      </a:lnTo>
                      <a:lnTo>
                        <a:pt x="0" y="980"/>
                      </a:lnTo>
                      <a:lnTo>
                        <a:pt x="0" y="1057"/>
                      </a:lnTo>
                      <a:lnTo>
                        <a:pt x="26" y="1160"/>
                      </a:lnTo>
                      <a:lnTo>
                        <a:pt x="78" y="1238"/>
                      </a:lnTo>
                      <a:lnTo>
                        <a:pt x="129" y="1315"/>
                      </a:lnTo>
                      <a:lnTo>
                        <a:pt x="181" y="1366"/>
                      </a:lnTo>
                      <a:lnTo>
                        <a:pt x="258" y="1392"/>
                      </a:lnTo>
                      <a:lnTo>
                        <a:pt x="361" y="1418"/>
                      </a:lnTo>
                      <a:lnTo>
                        <a:pt x="438" y="1444"/>
                      </a:lnTo>
                      <a:lnTo>
                        <a:pt x="1933" y="1444"/>
                      </a:lnTo>
                      <a:lnTo>
                        <a:pt x="2036" y="1418"/>
                      </a:lnTo>
                      <a:lnTo>
                        <a:pt x="2113" y="1392"/>
                      </a:lnTo>
                      <a:lnTo>
                        <a:pt x="2190" y="1366"/>
                      </a:lnTo>
                      <a:lnTo>
                        <a:pt x="2268" y="1315"/>
                      </a:lnTo>
                      <a:lnTo>
                        <a:pt x="2319" y="1238"/>
                      </a:lnTo>
                      <a:lnTo>
                        <a:pt x="2371" y="1160"/>
                      </a:lnTo>
                      <a:lnTo>
                        <a:pt x="2396" y="1057"/>
                      </a:lnTo>
                      <a:lnTo>
                        <a:pt x="2396" y="980"/>
                      </a:lnTo>
                      <a:lnTo>
                        <a:pt x="2396" y="465"/>
                      </a:lnTo>
                      <a:lnTo>
                        <a:pt x="2396" y="362"/>
                      </a:lnTo>
                      <a:lnTo>
                        <a:pt x="2371" y="284"/>
                      </a:lnTo>
                      <a:lnTo>
                        <a:pt x="2319" y="207"/>
                      </a:lnTo>
                      <a:lnTo>
                        <a:pt x="2268" y="130"/>
                      </a:lnTo>
                      <a:lnTo>
                        <a:pt x="2190" y="78"/>
                      </a:lnTo>
                      <a:lnTo>
                        <a:pt x="2113" y="52"/>
                      </a:lnTo>
                      <a:lnTo>
                        <a:pt x="2036" y="27"/>
                      </a:lnTo>
                      <a:lnTo>
                        <a:pt x="19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140;p31">
                  <a:extLst>
                    <a:ext uri="{FF2B5EF4-FFF2-40B4-BE49-F238E27FC236}">
                      <a16:creationId xmlns:a16="http://schemas.microsoft.com/office/drawing/2014/main" id="{138B3DCE-9E99-EB5A-1620-5074147E0C58}"/>
                    </a:ext>
                  </a:extLst>
                </p:cNvPr>
                <p:cNvSpPr/>
                <p:nvPr/>
              </p:nvSpPr>
              <p:spPr>
                <a:xfrm>
                  <a:off x="7730375" y="-612700"/>
                  <a:ext cx="183600" cy="183575"/>
                </a:xfrm>
                <a:custGeom>
                  <a:avLst/>
                  <a:gdLst/>
                  <a:ahLst/>
                  <a:cxnLst/>
                  <a:rect l="l" t="t" r="r" b="b"/>
                  <a:pathLst>
                    <a:path w="7344" h="7343" extrusionOk="0">
                      <a:moveTo>
                        <a:pt x="3453" y="438"/>
                      </a:moveTo>
                      <a:lnTo>
                        <a:pt x="3453" y="979"/>
                      </a:lnTo>
                      <a:lnTo>
                        <a:pt x="3247" y="1005"/>
                      </a:lnTo>
                      <a:lnTo>
                        <a:pt x="3040" y="1057"/>
                      </a:lnTo>
                      <a:lnTo>
                        <a:pt x="2834" y="1108"/>
                      </a:lnTo>
                      <a:lnTo>
                        <a:pt x="2628" y="1185"/>
                      </a:lnTo>
                      <a:lnTo>
                        <a:pt x="2448" y="1288"/>
                      </a:lnTo>
                      <a:lnTo>
                        <a:pt x="2268" y="1366"/>
                      </a:lnTo>
                      <a:lnTo>
                        <a:pt x="2113" y="1495"/>
                      </a:lnTo>
                      <a:lnTo>
                        <a:pt x="1933" y="1623"/>
                      </a:lnTo>
                      <a:lnTo>
                        <a:pt x="1546" y="1237"/>
                      </a:lnTo>
                      <a:lnTo>
                        <a:pt x="1752" y="1082"/>
                      </a:lnTo>
                      <a:lnTo>
                        <a:pt x="1958" y="928"/>
                      </a:lnTo>
                      <a:lnTo>
                        <a:pt x="2190" y="799"/>
                      </a:lnTo>
                      <a:lnTo>
                        <a:pt x="2422" y="696"/>
                      </a:lnTo>
                      <a:lnTo>
                        <a:pt x="2680" y="593"/>
                      </a:lnTo>
                      <a:lnTo>
                        <a:pt x="2912" y="541"/>
                      </a:lnTo>
                      <a:lnTo>
                        <a:pt x="3195" y="490"/>
                      </a:lnTo>
                      <a:lnTo>
                        <a:pt x="3453" y="438"/>
                      </a:lnTo>
                      <a:close/>
                      <a:moveTo>
                        <a:pt x="3891" y="438"/>
                      </a:moveTo>
                      <a:lnTo>
                        <a:pt x="4174" y="490"/>
                      </a:lnTo>
                      <a:lnTo>
                        <a:pt x="4432" y="541"/>
                      </a:lnTo>
                      <a:lnTo>
                        <a:pt x="4689" y="593"/>
                      </a:lnTo>
                      <a:lnTo>
                        <a:pt x="4921" y="696"/>
                      </a:lnTo>
                      <a:lnTo>
                        <a:pt x="5153" y="799"/>
                      </a:lnTo>
                      <a:lnTo>
                        <a:pt x="5385" y="928"/>
                      </a:lnTo>
                      <a:lnTo>
                        <a:pt x="5591" y="1082"/>
                      </a:lnTo>
                      <a:lnTo>
                        <a:pt x="5797" y="1237"/>
                      </a:lnTo>
                      <a:lnTo>
                        <a:pt x="5411" y="1623"/>
                      </a:lnTo>
                      <a:lnTo>
                        <a:pt x="5256" y="1495"/>
                      </a:lnTo>
                      <a:lnTo>
                        <a:pt x="5076" y="1366"/>
                      </a:lnTo>
                      <a:lnTo>
                        <a:pt x="4895" y="1288"/>
                      </a:lnTo>
                      <a:lnTo>
                        <a:pt x="4715" y="1185"/>
                      </a:lnTo>
                      <a:lnTo>
                        <a:pt x="4509" y="1108"/>
                      </a:lnTo>
                      <a:lnTo>
                        <a:pt x="4329" y="1057"/>
                      </a:lnTo>
                      <a:lnTo>
                        <a:pt x="4123" y="1005"/>
                      </a:lnTo>
                      <a:lnTo>
                        <a:pt x="3891" y="979"/>
                      </a:lnTo>
                      <a:lnTo>
                        <a:pt x="3891" y="438"/>
                      </a:lnTo>
                      <a:close/>
                      <a:moveTo>
                        <a:pt x="1237" y="1546"/>
                      </a:moveTo>
                      <a:lnTo>
                        <a:pt x="1623" y="1933"/>
                      </a:lnTo>
                      <a:lnTo>
                        <a:pt x="1495" y="2087"/>
                      </a:lnTo>
                      <a:lnTo>
                        <a:pt x="1392" y="2267"/>
                      </a:lnTo>
                      <a:lnTo>
                        <a:pt x="1288" y="2448"/>
                      </a:lnTo>
                      <a:lnTo>
                        <a:pt x="1185" y="2628"/>
                      </a:lnTo>
                      <a:lnTo>
                        <a:pt x="1134" y="2834"/>
                      </a:lnTo>
                      <a:lnTo>
                        <a:pt x="1057" y="3015"/>
                      </a:lnTo>
                      <a:lnTo>
                        <a:pt x="1031" y="3221"/>
                      </a:lnTo>
                      <a:lnTo>
                        <a:pt x="1005" y="3453"/>
                      </a:lnTo>
                      <a:lnTo>
                        <a:pt x="464" y="3453"/>
                      </a:lnTo>
                      <a:lnTo>
                        <a:pt x="490" y="3169"/>
                      </a:lnTo>
                      <a:lnTo>
                        <a:pt x="541" y="2912"/>
                      </a:lnTo>
                      <a:lnTo>
                        <a:pt x="619" y="2654"/>
                      </a:lnTo>
                      <a:lnTo>
                        <a:pt x="696" y="2422"/>
                      </a:lnTo>
                      <a:lnTo>
                        <a:pt x="799" y="2190"/>
                      </a:lnTo>
                      <a:lnTo>
                        <a:pt x="928" y="1958"/>
                      </a:lnTo>
                      <a:lnTo>
                        <a:pt x="1082" y="1752"/>
                      </a:lnTo>
                      <a:lnTo>
                        <a:pt x="1237" y="1546"/>
                      </a:lnTo>
                      <a:close/>
                      <a:moveTo>
                        <a:pt x="6106" y="1546"/>
                      </a:moveTo>
                      <a:lnTo>
                        <a:pt x="6261" y="1752"/>
                      </a:lnTo>
                      <a:lnTo>
                        <a:pt x="6416" y="1958"/>
                      </a:lnTo>
                      <a:lnTo>
                        <a:pt x="6544" y="2190"/>
                      </a:lnTo>
                      <a:lnTo>
                        <a:pt x="6647" y="2422"/>
                      </a:lnTo>
                      <a:lnTo>
                        <a:pt x="6750" y="2654"/>
                      </a:lnTo>
                      <a:lnTo>
                        <a:pt x="6802" y="2912"/>
                      </a:lnTo>
                      <a:lnTo>
                        <a:pt x="6854" y="3169"/>
                      </a:lnTo>
                      <a:lnTo>
                        <a:pt x="6905" y="3453"/>
                      </a:lnTo>
                      <a:lnTo>
                        <a:pt x="6364" y="3453"/>
                      </a:lnTo>
                      <a:lnTo>
                        <a:pt x="6338" y="3221"/>
                      </a:lnTo>
                      <a:lnTo>
                        <a:pt x="6287" y="3015"/>
                      </a:lnTo>
                      <a:lnTo>
                        <a:pt x="6235" y="2834"/>
                      </a:lnTo>
                      <a:lnTo>
                        <a:pt x="6158" y="2628"/>
                      </a:lnTo>
                      <a:lnTo>
                        <a:pt x="6055" y="2448"/>
                      </a:lnTo>
                      <a:lnTo>
                        <a:pt x="5952" y="2267"/>
                      </a:lnTo>
                      <a:lnTo>
                        <a:pt x="5849" y="2087"/>
                      </a:lnTo>
                      <a:lnTo>
                        <a:pt x="5720" y="1933"/>
                      </a:lnTo>
                      <a:lnTo>
                        <a:pt x="6106" y="1546"/>
                      </a:lnTo>
                      <a:close/>
                      <a:moveTo>
                        <a:pt x="1005" y="3891"/>
                      </a:moveTo>
                      <a:lnTo>
                        <a:pt x="1031" y="4097"/>
                      </a:lnTo>
                      <a:lnTo>
                        <a:pt x="1057" y="4303"/>
                      </a:lnTo>
                      <a:lnTo>
                        <a:pt x="1134" y="4509"/>
                      </a:lnTo>
                      <a:lnTo>
                        <a:pt x="1185" y="4715"/>
                      </a:lnTo>
                      <a:lnTo>
                        <a:pt x="1288" y="4895"/>
                      </a:lnTo>
                      <a:lnTo>
                        <a:pt x="1392" y="5076"/>
                      </a:lnTo>
                      <a:lnTo>
                        <a:pt x="1495" y="5230"/>
                      </a:lnTo>
                      <a:lnTo>
                        <a:pt x="1623" y="5411"/>
                      </a:lnTo>
                      <a:lnTo>
                        <a:pt x="1237" y="5797"/>
                      </a:lnTo>
                      <a:lnTo>
                        <a:pt x="1082" y="5591"/>
                      </a:lnTo>
                      <a:lnTo>
                        <a:pt x="928" y="5385"/>
                      </a:lnTo>
                      <a:lnTo>
                        <a:pt x="799" y="5153"/>
                      </a:lnTo>
                      <a:lnTo>
                        <a:pt x="696" y="4921"/>
                      </a:lnTo>
                      <a:lnTo>
                        <a:pt x="619" y="4664"/>
                      </a:lnTo>
                      <a:lnTo>
                        <a:pt x="541" y="4432"/>
                      </a:lnTo>
                      <a:lnTo>
                        <a:pt x="490" y="4148"/>
                      </a:lnTo>
                      <a:lnTo>
                        <a:pt x="464" y="3891"/>
                      </a:lnTo>
                      <a:close/>
                      <a:moveTo>
                        <a:pt x="6905" y="3891"/>
                      </a:moveTo>
                      <a:lnTo>
                        <a:pt x="6854" y="4148"/>
                      </a:lnTo>
                      <a:lnTo>
                        <a:pt x="6802" y="4432"/>
                      </a:lnTo>
                      <a:lnTo>
                        <a:pt x="6750" y="4664"/>
                      </a:lnTo>
                      <a:lnTo>
                        <a:pt x="6647" y="4921"/>
                      </a:lnTo>
                      <a:lnTo>
                        <a:pt x="6544" y="5153"/>
                      </a:lnTo>
                      <a:lnTo>
                        <a:pt x="6416" y="5385"/>
                      </a:lnTo>
                      <a:lnTo>
                        <a:pt x="6261" y="5591"/>
                      </a:lnTo>
                      <a:lnTo>
                        <a:pt x="6106" y="5797"/>
                      </a:lnTo>
                      <a:lnTo>
                        <a:pt x="5720" y="5411"/>
                      </a:lnTo>
                      <a:lnTo>
                        <a:pt x="5849" y="5230"/>
                      </a:lnTo>
                      <a:lnTo>
                        <a:pt x="5952" y="5076"/>
                      </a:lnTo>
                      <a:lnTo>
                        <a:pt x="6055" y="4895"/>
                      </a:lnTo>
                      <a:lnTo>
                        <a:pt x="6158" y="4715"/>
                      </a:lnTo>
                      <a:lnTo>
                        <a:pt x="6235" y="4509"/>
                      </a:lnTo>
                      <a:lnTo>
                        <a:pt x="6287" y="4303"/>
                      </a:lnTo>
                      <a:lnTo>
                        <a:pt x="6338" y="4097"/>
                      </a:lnTo>
                      <a:lnTo>
                        <a:pt x="6364" y="3891"/>
                      </a:lnTo>
                      <a:close/>
                      <a:moveTo>
                        <a:pt x="3685" y="1417"/>
                      </a:moveTo>
                      <a:lnTo>
                        <a:pt x="3891" y="1443"/>
                      </a:lnTo>
                      <a:lnTo>
                        <a:pt x="4123" y="1469"/>
                      </a:lnTo>
                      <a:lnTo>
                        <a:pt x="4329" y="1520"/>
                      </a:lnTo>
                      <a:lnTo>
                        <a:pt x="4535" y="1598"/>
                      </a:lnTo>
                      <a:lnTo>
                        <a:pt x="4741" y="1701"/>
                      </a:lnTo>
                      <a:lnTo>
                        <a:pt x="4921" y="1804"/>
                      </a:lnTo>
                      <a:lnTo>
                        <a:pt x="5102" y="1933"/>
                      </a:lnTo>
                      <a:lnTo>
                        <a:pt x="5256" y="2087"/>
                      </a:lnTo>
                      <a:lnTo>
                        <a:pt x="5411" y="2242"/>
                      </a:lnTo>
                      <a:lnTo>
                        <a:pt x="5540" y="2422"/>
                      </a:lnTo>
                      <a:lnTo>
                        <a:pt x="5643" y="2602"/>
                      </a:lnTo>
                      <a:lnTo>
                        <a:pt x="5746" y="2809"/>
                      </a:lnTo>
                      <a:lnTo>
                        <a:pt x="5823" y="3015"/>
                      </a:lnTo>
                      <a:lnTo>
                        <a:pt x="5874" y="3221"/>
                      </a:lnTo>
                      <a:lnTo>
                        <a:pt x="5900" y="3427"/>
                      </a:lnTo>
                      <a:lnTo>
                        <a:pt x="5926" y="3659"/>
                      </a:lnTo>
                      <a:lnTo>
                        <a:pt x="5900" y="3891"/>
                      </a:lnTo>
                      <a:lnTo>
                        <a:pt x="5874" y="4122"/>
                      </a:lnTo>
                      <a:lnTo>
                        <a:pt x="5823" y="4329"/>
                      </a:lnTo>
                      <a:lnTo>
                        <a:pt x="5746" y="4535"/>
                      </a:lnTo>
                      <a:lnTo>
                        <a:pt x="5643" y="4741"/>
                      </a:lnTo>
                      <a:lnTo>
                        <a:pt x="5540" y="4921"/>
                      </a:lnTo>
                      <a:lnTo>
                        <a:pt x="5411" y="5102"/>
                      </a:lnTo>
                      <a:lnTo>
                        <a:pt x="5256" y="5256"/>
                      </a:lnTo>
                      <a:lnTo>
                        <a:pt x="5102" y="5385"/>
                      </a:lnTo>
                      <a:lnTo>
                        <a:pt x="4921" y="5514"/>
                      </a:lnTo>
                      <a:lnTo>
                        <a:pt x="4741" y="5643"/>
                      </a:lnTo>
                      <a:lnTo>
                        <a:pt x="4535" y="5720"/>
                      </a:lnTo>
                      <a:lnTo>
                        <a:pt x="4329" y="5797"/>
                      </a:lnTo>
                      <a:lnTo>
                        <a:pt x="4123" y="5874"/>
                      </a:lnTo>
                      <a:lnTo>
                        <a:pt x="3891" y="5900"/>
                      </a:lnTo>
                      <a:lnTo>
                        <a:pt x="3453" y="5900"/>
                      </a:lnTo>
                      <a:lnTo>
                        <a:pt x="3221" y="5874"/>
                      </a:lnTo>
                      <a:lnTo>
                        <a:pt x="3015" y="5797"/>
                      </a:lnTo>
                      <a:lnTo>
                        <a:pt x="2809" y="5720"/>
                      </a:lnTo>
                      <a:lnTo>
                        <a:pt x="2602" y="5643"/>
                      </a:lnTo>
                      <a:lnTo>
                        <a:pt x="2422" y="5514"/>
                      </a:lnTo>
                      <a:lnTo>
                        <a:pt x="2242" y="5385"/>
                      </a:lnTo>
                      <a:lnTo>
                        <a:pt x="2087" y="5256"/>
                      </a:lnTo>
                      <a:lnTo>
                        <a:pt x="1958" y="5102"/>
                      </a:lnTo>
                      <a:lnTo>
                        <a:pt x="1830" y="4921"/>
                      </a:lnTo>
                      <a:lnTo>
                        <a:pt x="1701" y="4741"/>
                      </a:lnTo>
                      <a:lnTo>
                        <a:pt x="1598" y="4535"/>
                      </a:lnTo>
                      <a:lnTo>
                        <a:pt x="1546" y="4329"/>
                      </a:lnTo>
                      <a:lnTo>
                        <a:pt x="1469" y="4122"/>
                      </a:lnTo>
                      <a:lnTo>
                        <a:pt x="1443" y="3891"/>
                      </a:lnTo>
                      <a:lnTo>
                        <a:pt x="1443" y="3659"/>
                      </a:lnTo>
                      <a:lnTo>
                        <a:pt x="1443" y="3427"/>
                      </a:lnTo>
                      <a:lnTo>
                        <a:pt x="1469" y="3221"/>
                      </a:lnTo>
                      <a:lnTo>
                        <a:pt x="1546" y="3015"/>
                      </a:lnTo>
                      <a:lnTo>
                        <a:pt x="1598" y="2809"/>
                      </a:lnTo>
                      <a:lnTo>
                        <a:pt x="1701" y="2602"/>
                      </a:lnTo>
                      <a:lnTo>
                        <a:pt x="1830" y="2422"/>
                      </a:lnTo>
                      <a:lnTo>
                        <a:pt x="1958" y="2242"/>
                      </a:lnTo>
                      <a:lnTo>
                        <a:pt x="2087" y="2087"/>
                      </a:lnTo>
                      <a:lnTo>
                        <a:pt x="2242" y="1933"/>
                      </a:lnTo>
                      <a:lnTo>
                        <a:pt x="2422" y="1804"/>
                      </a:lnTo>
                      <a:lnTo>
                        <a:pt x="2602" y="1701"/>
                      </a:lnTo>
                      <a:lnTo>
                        <a:pt x="2809" y="1598"/>
                      </a:lnTo>
                      <a:lnTo>
                        <a:pt x="3015" y="1520"/>
                      </a:lnTo>
                      <a:lnTo>
                        <a:pt x="3221" y="1469"/>
                      </a:lnTo>
                      <a:lnTo>
                        <a:pt x="3453" y="1443"/>
                      </a:lnTo>
                      <a:lnTo>
                        <a:pt x="3685" y="1417"/>
                      </a:lnTo>
                      <a:close/>
                      <a:moveTo>
                        <a:pt x="1933" y="5720"/>
                      </a:moveTo>
                      <a:lnTo>
                        <a:pt x="2113" y="5849"/>
                      </a:lnTo>
                      <a:lnTo>
                        <a:pt x="2268" y="5952"/>
                      </a:lnTo>
                      <a:lnTo>
                        <a:pt x="2448" y="6055"/>
                      </a:lnTo>
                      <a:lnTo>
                        <a:pt x="2628" y="6158"/>
                      </a:lnTo>
                      <a:lnTo>
                        <a:pt x="2834" y="6209"/>
                      </a:lnTo>
                      <a:lnTo>
                        <a:pt x="3040" y="6287"/>
                      </a:lnTo>
                      <a:lnTo>
                        <a:pt x="3247" y="6312"/>
                      </a:lnTo>
                      <a:lnTo>
                        <a:pt x="3453" y="6338"/>
                      </a:lnTo>
                      <a:lnTo>
                        <a:pt x="3453" y="6879"/>
                      </a:lnTo>
                      <a:lnTo>
                        <a:pt x="3195" y="6853"/>
                      </a:lnTo>
                      <a:lnTo>
                        <a:pt x="2912" y="6802"/>
                      </a:lnTo>
                      <a:lnTo>
                        <a:pt x="2680" y="6725"/>
                      </a:lnTo>
                      <a:lnTo>
                        <a:pt x="2422" y="6647"/>
                      </a:lnTo>
                      <a:lnTo>
                        <a:pt x="2190" y="6544"/>
                      </a:lnTo>
                      <a:lnTo>
                        <a:pt x="1958" y="6415"/>
                      </a:lnTo>
                      <a:lnTo>
                        <a:pt x="1752" y="6261"/>
                      </a:lnTo>
                      <a:lnTo>
                        <a:pt x="1546" y="6106"/>
                      </a:lnTo>
                      <a:lnTo>
                        <a:pt x="1933" y="5720"/>
                      </a:lnTo>
                      <a:close/>
                      <a:moveTo>
                        <a:pt x="5411" y="5720"/>
                      </a:moveTo>
                      <a:lnTo>
                        <a:pt x="5797" y="6106"/>
                      </a:lnTo>
                      <a:lnTo>
                        <a:pt x="5591" y="6261"/>
                      </a:lnTo>
                      <a:lnTo>
                        <a:pt x="5385" y="6415"/>
                      </a:lnTo>
                      <a:lnTo>
                        <a:pt x="5153" y="6544"/>
                      </a:lnTo>
                      <a:lnTo>
                        <a:pt x="4921" y="6647"/>
                      </a:lnTo>
                      <a:lnTo>
                        <a:pt x="4689" y="6725"/>
                      </a:lnTo>
                      <a:lnTo>
                        <a:pt x="4432" y="6802"/>
                      </a:lnTo>
                      <a:lnTo>
                        <a:pt x="4174" y="6853"/>
                      </a:lnTo>
                      <a:lnTo>
                        <a:pt x="3891" y="6879"/>
                      </a:lnTo>
                      <a:lnTo>
                        <a:pt x="3891" y="6338"/>
                      </a:lnTo>
                      <a:lnTo>
                        <a:pt x="4123" y="6312"/>
                      </a:lnTo>
                      <a:lnTo>
                        <a:pt x="4329" y="6287"/>
                      </a:lnTo>
                      <a:lnTo>
                        <a:pt x="4509" y="6209"/>
                      </a:lnTo>
                      <a:lnTo>
                        <a:pt x="4715" y="6158"/>
                      </a:lnTo>
                      <a:lnTo>
                        <a:pt x="4895" y="6055"/>
                      </a:lnTo>
                      <a:lnTo>
                        <a:pt x="5076" y="5952"/>
                      </a:lnTo>
                      <a:lnTo>
                        <a:pt x="5256" y="5849"/>
                      </a:lnTo>
                      <a:lnTo>
                        <a:pt x="5411" y="5720"/>
                      </a:lnTo>
                      <a:close/>
                      <a:moveTo>
                        <a:pt x="3685" y="0"/>
                      </a:moveTo>
                      <a:lnTo>
                        <a:pt x="3298" y="26"/>
                      </a:lnTo>
                      <a:lnTo>
                        <a:pt x="2937" y="78"/>
                      </a:lnTo>
                      <a:lnTo>
                        <a:pt x="2577" y="155"/>
                      </a:lnTo>
                      <a:lnTo>
                        <a:pt x="2242" y="284"/>
                      </a:lnTo>
                      <a:lnTo>
                        <a:pt x="1933" y="438"/>
                      </a:lnTo>
                      <a:lnTo>
                        <a:pt x="1623" y="619"/>
                      </a:lnTo>
                      <a:lnTo>
                        <a:pt x="1340" y="825"/>
                      </a:lnTo>
                      <a:lnTo>
                        <a:pt x="1082" y="1082"/>
                      </a:lnTo>
                      <a:lnTo>
                        <a:pt x="850" y="1340"/>
                      </a:lnTo>
                      <a:lnTo>
                        <a:pt x="619" y="1623"/>
                      </a:lnTo>
                      <a:lnTo>
                        <a:pt x="438" y="1907"/>
                      </a:lnTo>
                      <a:lnTo>
                        <a:pt x="284" y="2242"/>
                      </a:lnTo>
                      <a:lnTo>
                        <a:pt x="155" y="2577"/>
                      </a:lnTo>
                      <a:lnTo>
                        <a:pt x="78" y="2937"/>
                      </a:lnTo>
                      <a:lnTo>
                        <a:pt x="26" y="3298"/>
                      </a:lnTo>
                      <a:lnTo>
                        <a:pt x="0" y="3659"/>
                      </a:lnTo>
                      <a:lnTo>
                        <a:pt x="26" y="4045"/>
                      </a:lnTo>
                      <a:lnTo>
                        <a:pt x="78" y="4406"/>
                      </a:lnTo>
                      <a:lnTo>
                        <a:pt x="155" y="4767"/>
                      </a:lnTo>
                      <a:lnTo>
                        <a:pt x="284" y="5102"/>
                      </a:lnTo>
                      <a:lnTo>
                        <a:pt x="438" y="5411"/>
                      </a:lnTo>
                      <a:lnTo>
                        <a:pt x="619" y="5720"/>
                      </a:lnTo>
                      <a:lnTo>
                        <a:pt x="850" y="6003"/>
                      </a:lnTo>
                      <a:lnTo>
                        <a:pt x="1082" y="6261"/>
                      </a:lnTo>
                      <a:lnTo>
                        <a:pt x="1340" y="6493"/>
                      </a:lnTo>
                      <a:lnTo>
                        <a:pt x="1623" y="6725"/>
                      </a:lnTo>
                      <a:lnTo>
                        <a:pt x="1933" y="6905"/>
                      </a:lnTo>
                      <a:lnTo>
                        <a:pt x="2242" y="7060"/>
                      </a:lnTo>
                      <a:lnTo>
                        <a:pt x="2577" y="7163"/>
                      </a:lnTo>
                      <a:lnTo>
                        <a:pt x="2937" y="7266"/>
                      </a:lnTo>
                      <a:lnTo>
                        <a:pt x="3298" y="7317"/>
                      </a:lnTo>
                      <a:lnTo>
                        <a:pt x="3685" y="7343"/>
                      </a:lnTo>
                      <a:lnTo>
                        <a:pt x="4045" y="7317"/>
                      </a:lnTo>
                      <a:lnTo>
                        <a:pt x="4406" y="7266"/>
                      </a:lnTo>
                      <a:lnTo>
                        <a:pt x="4767" y="7163"/>
                      </a:lnTo>
                      <a:lnTo>
                        <a:pt x="5102" y="7060"/>
                      </a:lnTo>
                      <a:lnTo>
                        <a:pt x="5436" y="6905"/>
                      </a:lnTo>
                      <a:lnTo>
                        <a:pt x="5720" y="6725"/>
                      </a:lnTo>
                      <a:lnTo>
                        <a:pt x="6003" y="6493"/>
                      </a:lnTo>
                      <a:lnTo>
                        <a:pt x="6261" y="6261"/>
                      </a:lnTo>
                      <a:lnTo>
                        <a:pt x="6519" y="6003"/>
                      </a:lnTo>
                      <a:lnTo>
                        <a:pt x="6725" y="5720"/>
                      </a:lnTo>
                      <a:lnTo>
                        <a:pt x="6905" y="5411"/>
                      </a:lnTo>
                      <a:lnTo>
                        <a:pt x="7060" y="5102"/>
                      </a:lnTo>
                      <a:lnTo>
                        <a:pt x="7188" y="4767"/>
                      </a:lnTo>
                      <a:lnTo>
                        <a:pt x="7266" y="4406"/>
                      </a:lnTo>
                      <a:lnTo>
                        <a:pt x="7317" y="4045"/>
                      </a:lnTo>
                      <a:lnTo>
                        <a:pt x="7343" y="3659"/>
                      </a:lnTo>
                      <a:lnTo>
                        <a:pt x="7317" y="3298"/>
                      </a:lnTo>
                      <a:lnTo>
                        <a:pt x="7266" y="2937"/>
                      </a:lnTo>
                      <a:lnTo>
                        <a:pt x="7188" y="2577"/>
                      </a:lnTo>
                      <a:lnTo>
                        <a:pt x="7060" y="2242"/>
                      </a:lnTo>
                      <a:lnTo>
                        <a:pt x="6905" y="1907"/>
                      </a:lnTo>
                      <a:lnTo>
                        <a:pt x="6725" y="1623"/>
                      </a:lnTo>
                      <a:lnTo>
                        <a:pt x="6519" y="1340"/>
                      </a:lnTo>
                      <a:lnTo>
                        <a:pt x="6261" y="1082"/>
                      </a:lnTo>
                      <a:lnTo>
                        <a:pt x="6003" y="825"/>
                      </a:lnTo>
                      <a:lnTo>
                        <a:pt x="5720" y="619"/>
                      </a:lnTo>
                      <a:lnTo>
                        <a:pt x="5436" y="438"/>
                      </a:lnTo>
                      <a:lnTo>
                        <a:pt x="5102" y="284"/>
                      </a:lnTo>
                      <a:lnTo>
                        <a:pt x="4767" y="155"/>
                      </a:lnTo>
                      <a:lnTo>
                        <a:pt x="4406" y="78"/>
                      </a:lnTo>
                      <a:lnTo>
                        <a:pt x="4045" y="26"/>
                      </a:lnTo>
                      <a:lnTo>
                        <a:pt x="368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141;p31">
                  <a:extLst>
                    <a:ext uri="{FF2B5EF4-FFF2-40B4-BE49-F238E27FC236}">
                      <a16:creationId xmlns:a16="http://schemas.microsoft.com/office/drawing/2014/main" id="{192F0636-53AB-57BF-5603-6F095A28D30B}"/>
                    </a:ext>
                  </a:extLst>
                </p:cNvPr>
                <p:cNvSpPr/>
                <p:nvPr/>
              </p:nvSpPr>
              <p:spPr>
                <a:xfrm>
                  <a:off x="7801875" y="-563750"/>
                  <a:ext cx="40600" cy="85050"/>
                </a:xfrm>
                <a:custGeom>
                  <a:avLst/>
                  <a:gdLst/>
                  <a:ahLst/>
                  <a:cxnLst/>
                  <a:rect l="l" t="t" r="r" b="b"/>
                  <a:pathLst>
                    <a:path w="1624" h="3402" extrusionOk="0">
                      <a:moveTo>
                        <a:pt x="825" y="0"/>
                      </a:moveTo>
                      <a:lnTo>
                        <a:pt x="721" y="26"/>
                      </a:lnTo>
                      <a:lnTo>
                        <a:pt x="644" y="78"/>
                      </a:lnTo>
                      <a:lnTo>
                        <a:pt x="618" y="155"/>
                      </a:lnTo>
                      <a:lnTo>
                        <a:pt x="593" y="232"/>
                      </a:lnTo>
                      <a:lnTo>
                        <a:pt x="593" y="335"/>
                      </a:lnTo>
                      <a:lnTo>
                        <a:pt x="464" y="387"/>
                      </a:lnTo>
                      <a:lnTo>
                        <a:pt x="361" y="438"/>
                      </a:lnTo>
                      <a:lnTo>
                        <a:pt x="258" y="516"/>
                      </a:lnTo>
                      <a:lnTo>
                        <a:pt x="180" y="619"/>
                      </a:lnTo>
                      <a:lnTo>
                        <a:pt x="103" y="722"/>
                      </a:lnTo>
                      <a:lnTo>
                        <a:pt x="52" y="851"/>
                      </a:lnTo>
                      <a:lnTo>
                        <a:pt x="0" y="979"/>
                      </a:lnTo>
                      <a:lnTo>
                        <a:pt x="0" y="1108"/>
                      </a:lnTo>
                      <a:lnTo>
                        <a:pt x="26" y="1289"/>
                      </a:lnTo>
                      <a:lnTo>
                        <a:pt x="52" y="1443"/>
                      </a:lnTo>
                      <a:lnTo>
                        <a:pt x="129" y="1572"/>
                      </a:lnTo>
                      <a:lnTo>
                        <a:pt x="232" y="1701"/>
                      </a:lnTo>
                      <a:lnTo>
                        <a:pt x="361" y="1804"/>
                      </a:lnTo>
                      <a:lnTo>
                        <a:pt x="490" y="1881"/>
                      </a:lnTo>
                      <a:lnTo>
                        <a:pt x="644" y="1907"/>
                      </a:lnTo>
                      <a:lnTo>
                        <a:pt x="825" y="1933"/>
                      </a:lnTo>
                      <a:lnTo>
                        <a:pt x="953" y="1958"/>
                      </a:lnTo>
                      <a:lnTo>
                        <a:pt x="1082" y="2036"/>
                      </a:lnTo>
                      <a:lnTo>
                        <a:pt x="1159" y="2164"/>
                      </a:lnTo>
                      <a:lnTo>
                        <a:pt x="1185" y="2293"/>
                      </a:lnTo>
                      <a:lnTo>
                        <a:pt x="1159" y="2448"/>
                      </a:lnTo>
                      <a:lnTo>
                        <a:pt x="1082" y="2551"/>
                      </a:lnTo>
                      <a:lnTo>
                        <a:pt x="953" y="2628"/>
                      </a:lnTo>
                      <a:lnTo>
                        <a:pt x="825" y="2680"/>
                      </a:lnTo>
                      <a:lnTo>
                        <a:pt x="670" y="2628"/>
                      </a:lnTo>
                      <a:lnTo>
                        <a:pt x="567" y="2551"/>
                      </a:lnTo>
                      <a:lnTo>
                        <a:pt x="464" y="2448"/>
                      </a:lnTo>
                      <a:lnTo>
                        <a:pt x="438" y="2293"/>
                      </a:lnTo>
                      <a:lnTo>
                        <a:pt x="438" y="2216"/>
                      </a:lnTo>
                      <a:lnTo>
                        <a:pt x="387" y="2139"/>
                      </a:lnTo>
                      <a:lnTo>
                        <a:pt x="309" y="2087"/>
                      </a:lnTo>
                      <a:lnTo>
                        <a:pt x="129" y="2087"/>
                      </a:lnTo>
                      <a:lnTo>
                        <a:pt x="77" y="2139"/>
                      </a:lnTo>
                      <a:lnTo>
                        <a:pt x="26" y="2216"/>
                      </a:lnTo>
                      <a:lnTo>
                        <a:pt x="0" y="2293"/>
                      </a:lnTo>
                      <a:lnTo>
                        <a:pt x="0" y="2448"/>
                      </a:lnTo>
                      <a:lnTo>
                        <a:pt x="52" y="2577"/>
                      </a:lnTo>
                      <a:lnTo>
                        <a:pt x="103" y="2680"/>
                      </a:lnTo>
                      <a:lnTo>
                        <a:pt x="180" y="2809"/>
                      </a:lnTo>
                      <a:lnTo>
                        <a:pt x="258" y="2886"/>
                      </a:lnTo>
                      <a:lnTo>
                        <a:pt x="361" y="2963"/>
                      </a:lnTo>
                      <a:lnTo>
                        <a:pt x="464" y="3040"/>
                      </a:lnTo>
                      <a:lnTo>
                        <a:pt x="593" y="3092"/>
                      </a:lnTo>
                      <a:lnTo>
                        <a:pt x="593" y="3195"/>
                      </a:lnTo>
                      <a:lnTo>
                        <a:pt x="618" y="3272"/>
                      </a:lnTo>
                      <a:lnTo>
                        <a:pt x="644" y="3350"/>
                      </a:lnTo>
                      <a:lnTo>
                        <a:pt x="721" y="3401"/>
                      </a:lnTo>
                      <a:lnTo>
                        <a:pt x="902" y="3401"/>
                      </a:lnTo>
                      <a:lnTo>
                        <a:pt x="979" y="3350"/>
                      </a:lnTo>
                      <a:lnTo>
                        <a:pt x="1031" y="3272"/>
                      </a:lnTo>
                      <a:lnTo>
                        <a:pt x="1031" y="3195"/>
                      </a:lnTo>
                      <a:lnTo>
                        <a:pt x="1031" y="3092"/>
                      </a:lnTo>
                      <a:lnTo>
                        <a:pt x="1159" y="3040"/>
                      </a:lnTo>
                      <a:lnTo>
                        <a:pt x="1263" y="2963"/>
                      </a:lnTo>
                      <a:lnTo>
                        <a:pt x="1366" y="2886"/>
                      </a:lnTo>
                      <a:lnTo>
                        <a:pt x="1469" y="2809"/>
                      </a:lnTo>
                      <a:lnTo>
                        <a:pt x="1520" y="2680"/>
                      </a:lnTo>
                      <a:lnTo>
                        <a:pt x="1572" y="2577"/>
                      </a:lnTo>
                      <a:lnTo>
                        <a:pt x="1623" y="2448"/>
                      </a:lnTo>
                      <a:lnTo>
                        <a:pt x="1623" y="2293"/>
                      </a:lnTo>
                      <a:lnTo>
                        <a:pt x="1623" y="2139"/>
                      </a:lnTo>
                      <a:lnTo>
                        <a:pt x="1572" y="1984"/>
                      </a:lnTo>
                      <a:lnTo>
                        <a:pt x="1494" y="1855"/>
                      </a:lnTo>
                      <a:lnTo>
                        <a:pt x="1391" y="1727"/>
                      </a:lnTo>
                      <a:lnTo>
                        <a:pt x="1263" y="1623"/>
                      </a:lnTo>
                      <a:lnTo>
                        <a:pt x="1134" y="1546"/>
                      </a:lnTo>
                      <a:lnTo>
                        <a:pt x="979" y="1495"/>
                      </a:lnTo>
                      <a:lnTo>
                        <a:pt x="825" y="1495"/>
                      </a:lnTo>
                      <a:lnTo>
                        <a:pt x="670" y="1469"/>
                      </a:lnTo>
                      <a:lnTo>
                        <a:pt x="567" y="1392"/>
                      </a:lnTo>
                      <a:lnTo>
                        <a:pt x="464" y="1263"/>
                      </a:lnTo>
                      <a:lnTo>
                        <a:pt x="438" y="1108"/>
                      </a:lnTo>
                      <a:lnTo>
                        <a:pt x="464" y="979"/>
                      </a:lnTo>
                      <a:lnTo>
                        <a:pt x="567" y="851"/>
                      </a:lnTo>
                      <a:lnTo>
                        <a:pt x="670" y="773"/>
                      </a:lnTo>
                      <a:lnTo>
                        <a:pt x="825" y="747"/>
                      </a:lnTo>
                      <a:lnTo>
                        <a:pt x="953" y="773"/>
                      </a:lnTo>
                      <a:lnTo>
                        <a:pt x="1082" y="851"/>
                      </a:lnTo>
                      <a:lnTo>
                        <a:pt x="1159" y="979"/>
                      </a:lnTo>
                      <a:lnTo>
                        <a:pt x="1185" y="1108"/>
                      </a:lnTo>
                      <a:lnTo>
                        <a:pt x="1211" y="1211"/>
                      </a:lnTo>
                      <a:lnTo>
                        <a:pt x="1237" y="1289"/>
                      </a:lnTo>
                      <a:lnTo>
                        <a:pt x="1314" y="1314"/>
                      </a:lnTo>
                      <a:lnTo>
                        <a:pt x="1417" y="1340"/>
                      </a:lnTo>
                      <a:lnTo>
                        <a:pt x="1494" y="1314"/>
                      </a:lnTo>
                      <a:lnTo>
                        <a:pt x="1572" y="1289"/>
                      </a:lnTo>
                      <a:lnTo>
                        <a:pt x="1623" y="1211"/>
                      </a:lnTo>
                      <a:lnTo>
                        <a:pt x="1623" y="1108"/>
                      </a:lnTo>
                      <a:lnTo>
                        <a:pt x="1623" y="979"/>
                      </a:lnTo>
                      <a:lnTo>
                        <a:pt x="1572" y="851"/>
                      </a:lnTo>
                      <a:lnTo>
                        <a:pt x="1520" y="722"/>
                      </a:lnTo>
                      <a:lnTo>
                        <a:pt x="1469" y="619"/>
                      </a:lnTo>
                      <a:lnTo>
                        <a:pt x="1366" y="516"/>
                      </a:lnTo>
                      <a:lnTo>
                        <a:pt x="1263" y="438"/>
                      </a:lnTo>
                      <a:lnTo>
                        <a:pt x="1159" y="387"/>
                      </a:lnTo>
                      <a:lnTo>
                        <a:pt x="1031" y="335"/>
                      </a:lnTo>
                      <a:lnTo>
                        <a:pt x="1031" y="232"/>
                      </a:lnTo>
                      <a:lnTo>
                        <a:pt x="1031" y="155"/>
                      </a:lnTo>
                      <a:lnTo>
                        <a:pt x="979" y="78"/>
                      </a:lnTo>
                      <a:lnTo>
                        <a:pt x="902" y="26"/>
                      </a:lnTo>
                      <a:lnTo>
                        <a:pt x="82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142;p31">
                <a:extLst>
                  <a:ext uri="{FF2B5EF4-FFF2-40B4-BE49-F238E27FC236}">
                    <a16:creationId xmlns:a16="http://schemas.microsoft.com/office/drawing/2014/main" id="{B581D7ED-1695-1C39-1715-CBDCAA7F08CC}"/>
                  </a:ext>
                </a:extLst>
              </p:cNvPr>
              <p:cNvGrpSpPr/>
              <p:nvPr/>
            </p:nvGrpSpPr>
            <p:grpSpPr>
              <a:xfrm>
                <a:off x="6631828" y="2063342"/>
                <a:ext cx="529156" cy="566995"/>
                <a:chOff x="440350" y="2694850"/>
                <a:chExt cx="356225" cy="380700"/>
              </a:xfrm>
              <a:solidFill>
                <a:schemeClr val="bg1"/>
              </a:solidFill>
            </p:grpSpPr>
            <p:sp>
              <p:nvSpPr>
                <p:cNvPr id="21" name="Google Shape;1143;p31">
                  <a:extLst>
                    <a:ext uri="{FF2B5EF4-FFF2-40B4-BE49-F238E27FC236}">
                      <a16:creationId xmlns:a16="http://schemas.microsoft.com/office/drawing/2014/main" id="{2B545DD4-8F66-FF11-CAB5-AF9584109BB3}"/>
                    </a:ext>
                  </a:extLst>
                </p:cNvPr>
                <p:cNvSpPr/>
                <p:nvPr/>
              </p:nvSpPr>
              <p:spPr>
                <a:xfrm>
                  <a:off x="514425" y="2830750"/>
                  <a:ext cx="36100" cy="35450"/>
                </a:xfrm>
                <a:custGeom>
                  <a:avLst/>
                  <a:gdLst/>
                  <a:ahLst/>
                  <a:cxnLst/>
                  <a:rect l="l" t="t" r="r" b="b"/>
                  <a:pathLst>
                    <a:path w="1444" h="1418" extrusionOk="0">
                      <a:moveTo>
                        <a:pt x="980" y="439"/>
                      </a:moveTo>
                      <a:lnTo>
                        <a:pt x="1006" y="465"/>
                      </a:lnTo>
                      <a:lnTo>
                        <a:pt x="1006" y="954"/>
                      </a:lnTo>
                      <a:lnTo>
                        <a:pt x="980" y="980"/>
                      </a:lnTo>
                      <a:lnTo>
                        <a:pt x="465" y="980"/>
                      </a:lnTo>
                      <a:lnTo>
                        <a:pt x="465" y="954"/>
                      </a:lnTo>
                      <a:lnTo>
                        <a:pt x="465" y="465"/>
                      </a:lnTo>
                      <a:lnTo>
                        <a:pt x="465" y="439"/>
                      </a:lnTo>
                      <a:close/>
                      <a:moveTo>
                        <a:pt x="387" y="1"/>
                      </a:moveTo>
                      <a:lnTo>
                        <a:pt x="284" y="27"/>
                      </a:lnTo>
                      <a:lnTo>
                        <a:pt x="207" y="78"/>
                      </a:lnTo>
                      <a:lnTo>
                        <a:pt x="155" y="130"/>
                      </a:lnTo>
                      <a:lnTo>
                        <a:pt x="78" y="207"/>
                      </a:lnTo>
                      <a:lnTo>
                        <a:pt x="52" y="284"/>
                      </a:lnTo>
                      <a:lnTo>
                        <a:pt x="27" y="361"/>
                      </a:lnTo>
                      <a:lnTo>
                        <a:pt x="1" y="465"/>
                      </a:lnTo>
                      <a:lnTo>
                        <a:pt x="1" y="954"/>
                      </a:lnTo>
                      <a:lnTo>
                        <a:pt x="27" y="1057"/>
                      </a:lnTo>
                      <a:lnTo>
                        <a:pt x="52" y="1134"/>
                      </a:lnTo>
                      <a:lnTo>
                        <a:pt x="78" y="1212"/>
                      </a:lnTo>
                      <a:lnTo>
                        <a:pt x="155" y="1289"/>
                      </a:lnTo>
                      <a:lnTo>
                        <a:pt x="207" y="1341"/>
                      </a:lnTo>
                      <a:lnTo>
                        <a:pt x="284" y="1392"/>
                      </a:lnTo>
                      <a:lnTo>
                        <a:pt x="387" y="1418"/>
                      </a:lnTo>
                      <a:lnTo>
                        <a:pt x="1083" y="1418"/>
                      </a:lnTo>
                      <a:lnTo>
                        <a:pt x="1160" y="1392"/>
                      </a:lnTo>
                      <a:lnTo>
                        <a:pt x="1237" y="1341"/>
                      </a:lnTo>
                      <a:lnTo>
                        <a:pt x="1315" y="1289"/>
                      </a:lnTo>
                      <a:lnTo>
                        <a:pt x="1366" y="1212"/>
                      </a:lnTo>
                      <a:lnTo>
                        <a:pt x="1392" y="1134"/>
                      </a:lnTo>
                      <a:lnTo>
                        <a:pt x="1418" y="1057"/>
                      </a:lnTo>
                      <a:lnTo>
                        <a:pt x="1444" y="954"/>
                      </a:lnTo>
                      <a:lnTo>
                        <a:pt x="1444" y="465"/>
                      </a:lnTo>
                      <a:lnTo>
                        <a:pt x="1418" y="361"/>
                      </a:lnTo>
                      <a:lnTo>
                        <a:pt x="1392" y="284"/>
                      </a:lnTo>
                      <a:lnTo>
                        <a:pt x="1366" y="207"/>
                      </a:lnTo>
                      <a:lnTo>
                        <a:pt x="1315" y="130"/>
                      </a:lnTo>
                      <a:lnTo>
                        <a:pt x="1237" y="78"/>
                      </a:lnTo>
                      <a:lnTo>
                        <a:pt x="1160" y="27"/>
                      </a:lnTo>
                      <a:lnTo>
                        <a:pt x="108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44;p31">
                  <a:extLst>
                    <a:ext uri="{FF2B5EF4-FFF2-40B4-BE49-F238E27FC236}">
                      <a16:creationId xmlns:a16="http://schemas.microsoft.com/office/drawing/2014/main" id="{188AEBE2-92AA-CCDF-9856-9296CC5F285A}"/>
                    </a:ext>
                  </a:extLst>
                </p:cNvPr>
                <p:cNvSpPr/>
                <p:nvPr/>
              </p:nvSpPr>
              <p:spPr>
                <a:xfrm>
                  <a:off x="564025" y="2830750"/>
                  <a:ext cx="35450" cy="35450"/>
                </a:xfrm>
                <a:custGeom>
                  <a:avLst/>
                  <a:gdLst/>
                  <a:ahLst/>
                  <a:cxnLst/>
                  <a:rect l="l" t="t" r="r" b="b"/>
                  <a:pathLst>
                    <a:path w="1418" h="1418" extrusionOk="0">
                      <a:moveTo>
                        <a:pt x="954" y="439"/>
                      </a:moveTo>
                      <a:lnTo>
                        <a:pt x="980" y="465"/>
                      </a:lnTo>
                      <a:lnTo>
                        <a:pt x="980" y="954"/>
                      </a:lnTo>
                      <a:lnTo>
                        <a:pt x="954" y="980"/>
                      </a:lnTo>
                      <a:lnTo>
                        <a:pt x="464" y="980"/>
                      </a:lnTo>
                      <a:lnTo>
                        <a:pt x="439" y="954"/>
                      </a:lnTo>
                      <a:lnTo>
                        <a:pt x="439" y="465"/>
                      </a:lnTo>
                      <a:lnTo>
                        <a:pt x="464" y="439"/>
                      </a:lnTo>
                      <a:close/>
                      <a:moveTo>
                        <a:pt x="361" y="1"/>
                      </a:moveTo>
                      <a:lnTo>
                        <a:pt x="284" y="27"/>
                      </a:lnTo>
                      <a:lnTo>
                        <a:pt x="207" y="78"/>
                      </a:lnTo>
                      <a:lnTo>
                        <a:pt x="129" y="130"/>
                      </a:lnTo>
                      <a:lnTo>
                        <a:pt x="78" y="207"/>
                      </a:lnTo>
                      <a:lnTo>
                        <a:pt x="26" y="284"/>
                      </a:lnTo>
                      <a:lnTo>
                        <a:pt x="1" y="361"/>
                      </a:lnTo>
                      <a:lnTo>
                        <a:pt x="1" y="465"/>
                      </a:lnTo>
                      <a:lnTo>
                        <a:pt x="1" y="954"/>
                      </a:lnTo>
                      <a:lnTo>
                        <a:pt x="1" y="1057"/>
                      </a:lnTo>
                      <a:lnTo>
                        <a:pt x="26" y="1134"/>
                      </a:lnTo>
                      <a:lnTo>
                        <a:pt x="78" y="1212"/>
                      </a:lnTo>
                      <a:lnTo>
                        <a:pt x="129" y="1289"/>
                      </a:lnTo>
                      <a:lnTo>
                        <a:pt x="207" y="1341"/>
                      </a:lnTo>
                      <a:lnTo>
                        <a:pt x="284" y="1392"/>
                      </a:lnTo>
                      <a:lnTo>
                        <a:pt x="361" y="1418"/>
                      </a:lnTo>
                      <a:lnTo>
                        <a:pt x="1057" y="1418"/>
                      </a:lnTo>
                      <a:lnTo>
                        <a:pt x="1134" y="1392"/>
                      </a:lnTo>
                      <a:lnTo>
                        <a:pt x="1212" y="1341"/>
                      </a:lnTo>
                      <a:lnTo>
                        <a:pt x="1289" y="1289"/>
                      </a:lnTo>
                      <a:lnTo>
                        <a:pt x="1340" y="1212"/>
                      </a:lnTo>
                      <a:lnTo>
                        <a:pt x="1392" y="1134"/>
                      </a:lnTo>
                      <a:lnTo>
                        <a:pt x="1418" y="1057"/>
                      </a:lnTo>
                      <a:lnTo>
                        <a:pt x="1418" y="954"/>
                      </a:lnTo>
                      <a:lnTo>
                        <a:pt x="1418" y="465"/>
                      </a:lnTo>
                      <a:lnTo>
                        <a:pt x="1418" y="361"/>
                      </a:lnTo>
                      <a:lnTo>
                        <a:pt x="1392" y="284"/>
                      </a:lnTo>
                      <a:lnTo>
                        <a:pt x="1340" y="207"/>
                      </a:lnTo>
                      <a:lnTo>
                        <a:pt x="1289" y="130"/>
                      </a:lnTo>
                      <a:lnTo>
                        <a:pt x="1212" y="78"/>
                      </a:lnTo>
                      <a:lnTo>
                        <a:pt x="1134" y="27"/>
                      </a:lnTo>
                      <a:lnTo>
                        <a:pt x="105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45;p31">
                  <a:extLst>
                    <a:ext uri="{FF2B5EF4-FFF2-40B4-BE49-F238E27FC236}">
                      <a16:creationId xmlns:a16="http://schemas.microsoft.com/office/drawing/2014/main" id="{54276979-2C4A-993F-45DC-655B9B952640}"/>
                    </a:ext>
                  </a:extLst>
                </p:cNvPr>
                <p:cNvSpPr/>
                <p:nvPr/>
              </p:nvSpPr>
              <p:spPr>
                <a:xfrm>
                  <a:off x="612975" y="2830750"/>
                  <a:ext cx="36100" cy="35450"/>
                </a:xfrm>
                <a:custGeom>
                  <a:avLst/>
                  <a:gdLst/>
                  <a:ahLst/>
                  <a:cxnLst/>
                  <a:rect l="l" t="t" r="r" b="b"/>
                  <a:pathLst>
                    <a:path w="1444" h="1418" extrusionOk="0">
                      <a:moveTo>
                        <a:pt x="980" y="439"/>
                      </a:moveTo>
                      <a:lnTo>
                        <a:pt x="1006" y="465"/>
                      </a:lnTo>
                      <a:lnTo>
                        <a:pt x="1006" y="954"/>
                      </a:lnTo>
                      <a:lnTo>
                        <a:pt x="980" y="980"/>
                      </a:lnTo>
                      <a:lnTo>
                        <a:pt x="464" y="980"/>
                      </a:lnTo>
                      <a:lnTo>
                        <a:pt x="464" y="954"/>
                      </a:lnTo>
                      <a:lnTo>
                        <a:pt x="464" y="465"/>
                      </a:lnTo>
                      <a:lnTo>
                        <a:pt x="464" y="439"/>
                      </a:lnTo>
                      <a:close/>
                      <a:moveTo>
                        <a:pt x="387" y="1"/>
                      </a:moveTo>
                      <a:lnTo>
                        <a:pt x="284" y="27"/>
                      </a:lnTo>
                      <a:lnTo>
                        <a:pt x="207" y="78"/>
                      </a:lnTo>
                      <a:lnTo>
                        <a:pt x="155" y="130"/>
                      </a:lnTo>
                      <a:lnTo>
                        <a:pt x="78" y="207"/>
                      </a:lnTo>
                      <a:lnTo>
                        <a:pt x="52" y="284"/>
                      </a:lnTo>
                      <a:lnTo>
                        <a:pt x="26" y="361"/>
                      </a:lnTo>
                      <a:lnTo>
                        <a:pt x="1" y="465"/>
                      </a:lnTo>
                      <a:lnTo>
                        <a:pt x="1" y="954"/>
                      </a:lnTo>
                      <a:lnTo>
                        <a:pt x="26" y="1057"/>
                      </a:lnTo>
                      <a:lnTo>
                        <a:pt x="52" y="1134"/>
                      </a:lnTo>
                      <a:lnTo>
                        <a:pt x="78" y="1212"/>
                      </a:lnTo>
                      <a:lnTo>
                        <a:pt x="155" y="1289"/>
                      </a:lnTo>
                      <a:lnTo>
                        <a:pt x="207" y="1341"/>
                      </a:lnTo>
                      <a:lnTo>
                        <a:pt x="284" y="1392"/>
                      </a:lnTo>
                      <a:lnTo>
                        <a:pt x="387" y="1418"/>
                      </a:lnTo>
                      <a:lnTo>
                        <a:pt x="1083" y="1418"/>
                      </a:lnTo>
                      <a:lnTo>
                        <a:pt x="1160" y="1392"/>
                      </a:lnTo>
                      <a:lnTo>
                        <a:pt x="1237" y="1341"/>
                      </a:lnTo>
                      <a:lnTo>
                        <a:pt x="1315" y="1289"/>
                      </a:lnTo>
                      <a:lnTo>
                        <a:pt x="1366" y="1212"/>
                      </a:lnTo>
                      <a:lnTo>
                        <a:pt x="1392" y="1134"/>
                      </a:lnTo>
                      <a:lnTo>
                        <a:pt x="1418" y="1057"/>
                      </a:lnTo>
                      <a:lnTo>
                        <a:pt x="1444" y="954"/>
                      </a:lnTo>
                      <a:lnTo>
                        <a:pt x="1444" y="465"/>
                      </a:lnTo>
                      <a:lnTo>
                        <a:pt x="1418" y="361"/>
                      </a:lnTo>
                      <a:lnTo>
                        <a:pt x="1392" y="284"/>
                      </a:lnTo>
                      <a:lnTo>
                        <a:pt x="1366" y="207"/>
                      </a:lnTo>
                      <a:lnTo>
                        <a:pt x="1315" y="130"/>
                      </a:lnTo>
                      <a:lnTo>
                        <a:pt x="1237" y="78"/>
                      </a:lnTo>
                      <a:lnTo>
                        <a:pt x="1160" y="27"/>
                      </a:lnTo>
                      <a:lnTo>
                        <a:pt x="108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46;p31">
                  <a:extLst>
                    <a:ext uri="{FF2B5EF4-FFF2-40B4-BE49-F238E27FC236}">
                      <a16:creationId xmlns:a16="http://schemas.microsoft.com/office/drawing/2014/main" id="{58073C9D-FADB-ED41-7791-4CA2001AC413}"/>
                    </a:ext>
                  </a:extLst>
                </p:cNvPr>
                <p:cNvSpPr/>
                <p:nvPr/>
              </p:nvSpPr>
              <p:spPr>
                <a:xfrm>
                  <a:off x="662575" y="2830750"/>
                  <a:ext cx="35450" cy="35450"/>
                </a:xfrm>
                <a:custGeom>
                  <a:avLst/>
                  <a:gdLst/>
                  <a:ahLst/>
                  <a:cxnLst/>
                  <a:rect l="l" t="t" r="r" b="b"/>
                  <a:pathLst>
                    <a:path w="1418" h="1418" extrusionOk="0">
                      <a:moveTo>
                        <a:pt x="954" y="439"/>
                      </a:moveTo>
                      <a:lnTo>
                        <a:pt x="980" y="465"/>
                      </a:lnTo>
                      <a:lnTo>
                        <a:pt x="980" y="954"/>
                      </a:lnTo>
                      <a:lnTo>
                        <a:pt x="954" y="980"/>
                      </a:lnTo>
                      <a:lnTo>
                        <a:pt x="464" y="980"/>
                      </a:lnTo>
                      <a:lnTo>
                        <a:pt x="439" y="954"/>
                      </a:lnTo>
                      <a:lnTo>
                        <a:pt x="439" y="465"/>
                      </a:lnTo>
                      <a:lnTo>
                        <a:pt x="464" y="439"/>
                      </a:lnTo>
                      <a:close/>
                      <a:moveTo>
                        <a:pt x="361" y="1"/>
                      </a:moveTo>
                      <a:lnTo>
                        <a:pt x="284" y="27"/>
                      </a:lnTo>
                      <a:lnTo>
                        <a:pt x="207" y="78"/>
                      </a:lnTo>
                      <a:lnTo>
                        <a:pt x="129" y="130"/>
                      </a:lnTo>
                      <a:lnTo>
                        <a:pt x="78" y="207"/>
                      </a:lnTo>
                      <a:lnTo>
                        <a:pt x="26" y="284"/>
                      </a:lnTo>
                      <a:lnTo>
                        <a:pt x="1" y="361"/>
                      </a:lnTo>
                      <a:lnTo>
                        <a:pt x="1" y="465"/>
                      </a:lnTo>
                      <a:lnTo>
                        <a:pt x="1" y="954"/>
                      </a:lnTo>
                      <a:lnTo>
                        <a:pt x="1" y="1057"/>
                      </a:lnTo>
                      <a:lnTo>
                        <a:pt x="26" y="1134"/>
                      </a:lnTo>
                      <a:lnTo>
                        <a:pt x="78" y="1212"/>
                      </a:lnTo>
                      <a:lnTo>
                        <a:pt x="129" y="1289"/>
                      </a:lnTo>
                      <a:lnTo>
                        <a:pt x="207" y="1341"/>
                      </a:lnTo>
                      <a:lnTo>
                        <a:pt x="284" y="1392"/>
                      </a:lnTo>
                      <a:lnTo>
                        <a:pt x="361" y="1418"/>
                      </a:lnTo>
                      <a:lnTo>
                        <a:pt x="1057" y="1418"/>
                      </a:lnTo>
                      <a:lnTo>
                        <a:pt x="1134" y="1392"/>
                      </a:lnTo>
                      <a:lnTo>
                        <a:pt x="1211" y="1341"/>
                      </a:lnTo>
                      <a:lnTo>
                        <a:pt x="1289" y="1289"/>
                      </a:lnTo>
                      <a:lnTo>
                        <a:pt x="1340" y="1212"/>
                      </a:lnTo>
                      <a:lnTo>
                        <a:pt x="1392" y="1134"/>
                      </a:lnTo>
                      <a:lnTo>
                        <a:pt x="1418" y="1057"/>
                      </a:lnTo>
                      <a:lnTo>
                        <a:pt x="1418" y="954"/>
                      </a:lnTo>
                      <a:lnTo>
                        <a:pt x="1418" y="465"/>
                      </a:lnTo>
                      <a:lnTo>
                        <a:pt x="1418" y="361"/>
                      </a:lnTo>
                      <a:lnTo>
                        <a:pt x="1392" y="284"/>
                      </a:lnTo>
                      <a:lnTo>
                        <a:pt x="1340" y="207"/>
                      </a:lnTo>
                      <a:lnTo>
                        <a:pt x="1289" y="130"/>
                      </a:lnTo>
                      <a:lnTo>
                        <a:pt x="1211" y="78"/>
                      </a:lnTo>
                      <a:lnTo>
                        <a:pt x="1134" y="27"/>
                      </a:lnTo>
                      <a:lnTo>
                        <a:pt x="105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47;p31">
                  <a:extLst>
                    <a:ext uri="{FF2B5EF4-FFF2-40B4-BE49-F238E27FC236}">
                      <a16:creationId xmlns:a16="http://schemas.microsoft.com/office/drawing/2014/main" id="{136D852E-D67E-7DAB-46FE-1980E8C96C8B}"/>
                    </a:ext>
                  </a:extLst>
                </p:cNvPr>
                <p:cNvSpPr/>
                <p:nvPr/>
              </p:nvSpPr>
              <p:spPr>
                <a:xfrm>
                  <a:off x="711525" y="2830750"/>
                  <a:ext cx="36100" cy="35450"/>
                </a:xfrm>
                <a:custGeom>
                  <a:avLst/>
                  <a:gdLst/>
                  <a:ahLst/>
                  <a:cxnLst/>
                  <a:rect l="l" t="t" r="r" b="b"/>
                  <a:pathLst>
                    <a:path w="1444" h="1418" extrusionOk="0">
                      <a:moveTo>
                        <a:pt x="980" y="439"/>
                      </a:moveTo>
                      <a:lnTo>
                        <a:pt x="1005" y="465"/>
                      </a:lnTo>
                      <a:lnTo>
                        <a:pt x="1005" y="954"/>
                      </a:lnTo>
                      <a:lnTo>
                        <a:pt x="980" y="980"/>
                      </a:lnTo>
                      <a:lnTo>
                        <a:pt x="464" y="980"/>
                      </a:lnTo>
                      <a:lnTo>
                        <a:pt x="464" y="954"/>
                      </a:lnTo>
                      <a:lnTo>
                        <a:pt x="464" y="465"/>
                      </a:lnTo>
                      <a:lnTo>
                        <a:pt x="464" y="439"/>
                      </a:lnTo>
                      <a:close/>
                      <a:moveTo>
                        <a:pt x="387" y="1"/>
                      </a:moveTo>
                      <a:lnTo>
                        <a:pt x="284" y="27"/>
                      </a:lnTo>
                      <a:lnTo>
                        <a:pt x="207" y="78"/>
                      </a:lnTo>
                      <a:lnTo>
                        <a:pt x="155" y="130"/>
                      </a:lnTo>
                      <a:lnTo>
                        <a:pt x="78" y="207"/>
                      </a:lnTo>
                      <a:lnTo>
                        <a:pt x="52" y="284"/>
                      </a:lnTo>
                      <a:lnTo>
                        <a:pt x="26" y="361"/>
                      </a:lnTo>
                      <a:lnTo>
                        <a:pt x="1" y="465"/>
                      </a:lnTo>
                      <a:lnTo>
                        <a:pt x="1" y="954"/>
                      </a:lnTo>
                      <a:lnTo>
                        <a:pt x="26" y="1057"/>
                      </a:lnTo>
                      <a:lnTo>
                        <a:pt x="52" y="1134"/>
                      </a:lnTo>
                      <a:lnTo>
                        <a:pt x="78" y="1212"/>
                      </a:lnTo>
                      <a:lnTo>
                        <a:pt x="155" y="1289"/>
                      </a:lnTo>
                      <a:lnTo>
                        <a:pt x="207" y="1341"/>
                      </a:lnTo>
                      <a:lnTo>
                        <a:pt x="284" y="1392"/>
                      </a:lnTo>
                      <a:lnTo>
                        <a:pt x="387" y="1418"/>
                      </a:lnTo>
                      <a:lnTo>
                        <a:pt x="1083" y="1418"/>
                      </a:lnTo>
                      <a:lnTo>
                        <a:pt x="1160" y="1392"/>
                      </a:lnTo>
                      <a:lnTo>
                        <a:pt x="1237" y="1341"/>
                      </a:lnTo>
                      <a:lnTo>
                        <a:pt x="1315" y="1289"/>
                      </a:lnTo>
                      <a:lnTo>
                        <a:pt x="1366" y="1212"/>
                      </a:lnTo>
                      <a:lnTo>
                        <a:pt x="1392" y="1134"/>
                      </a:lnTo>
                      <a:lnTo>
                        <a:pt x="1418" y="1057"/>
                      </a:lnTo>
                      <a:lnTo>
                        <a:pt x="1443" y="954"/>
                      </a:lnTo>
                      <a:lnTo>
                        <a:pt x="1443" y="465"/>
                      </a:lnTo>
                      <a:lnTo>
                        <a:pt x="1418" y="361"/>
                      </a:lnTo>
                      <a:lnTo>
                        <a:pt x="1392" y="284"/>
                      </a:lnTo>
                      <a:lnTo>
                        <a:pt x="1366" y="207"/>
                      </a:lnTo>
                      <a:lnTo>
                        <a:pt x="1315" y="130"/>
                      </a:lnTo>
                      <a:lnTo>
                        <a:pt x="1237" y="78"/>
                      </a:lnTo>
                      <a:lnTo>
                        <a:pt x="1160" y="27"/>
                      </a:lnTo>
                      <a:lnTo>
                        <a:pt x="108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48;p31">
                  <a:extLst>
                    <a:ext uri="{FF2B5EF4-FFF2-40B4-BE49-F238E27FC236}">
                      <a16:creationId xmlns:a16="http://schemas.microsoft.com/office/drawing/2014/main" id="{1F65AB0D-84E6-835B-24DC-AB1DDD04E9D2}"/>
                    </a:ext>
                  </a:extLst>
                </p:cNvPr>
                <p:cNvSpPr/>
                <p:nvPr/>
              </p:nvSpPr>
              <p:spPr>
                <a:xfrm>
                  <a:off x="465475" y="2879700"/>
                  <a:ext cx="35450" cy="36100"/>
                </a:xfrm>
                <a:custGeom>
                  <a:avLst/>
                  <a:gdLst/>
                  <a:ahLst/>
                  <a:cxnLst/>
                  <a:rect l="l" t="t" r="r" b="b"/>
                  <a:pathLst>
                    <a:path w="1418" h="1444" extrusionOk="0">
                      <a:moveTo>
                        <a:pt x="980" y="465"/>
                      </a:moveTo>
                      <a:lnTo>
                        <a:pt x="980" y="980"/>
                      </a:lnTo>
                      <a:lnTo>
                        <a:pt x="439" y="980"/>
                      </a:lnTo>
                      <a:lnTo>
                        <a:pt x="439" y="465"/>
                      </a:lnTo>
                      <a:close/>
                      <a:moveTo>
                        <a:pt x="464" y="1"/>
                      </a:moveTo>
                      <a:lnTo>
                        <a:pt x="361" y="27"/>
                      </a:lnTo>
                      <a:lnTo>
                        <a:pt x="284" y="52"/>
                      </a:lnTo>
                      <a:lnTo>
                        <a:pt x="207" y="78"/>
                      </a:lnTo>
                      <a:lnTo>
                        <a:pt x="130" y="130"/>
                      </a:lnTo>
                      <a:lnTo>
                        <a:pt x="78" y="207"/>
                      </a:lnTo>
                      <a:lnTo>
                        <a:pt x="27" y="284"/>
                      </a:lnTo>
                      <a:lnTo>
                        <a:pt x="1" y="387"/>
                      </a:lnTo>
                      <a:lnTo>
                        <a:pt x="1" y="465"/>
                      </a:lnTo>
                      <a:lnTo>
                        <a:pt x="1" y="980"/>
                      </a:lnTo>
                      <a:lnTo>
                        <a:pt x="1" y="1083"/>
                      </a:lnTo>
                      <a:lnTo>
                        <a:pt x="27" y="1160"/>
                      </a:lnTo>
                      <a:lnTo>
                        <a:pt x="78" y="1238"/>
                      </a:lnTo>
                      <a:lnTo>
                        <a:pt x="130" y="1315"/>
                      </a:lnTo>
                      <a:lnTo>
                        <a:pt x="207" y="1366"/>
                      </a:lnTo>
                      <a:lnTo>
                        <a:pt x="284" y="1392"/>
                      </a:lnTo>
                      <a:lnTo>
                        <a:pt x="361" y="1418"/>
                      </a:lnTo>
                      <a:lnTo>
                        <a:pt x="464" y="1444"/>
                      </a:lnTo>
                      <a:lnTo>
                        <a:pt x="954" y="1444"/>
                      </a:lnTo>
                      <a:lnTo>
                        <a:pt x="1057" y="1418"/>
                      </a:lnTo>
                      <a:lnTo>
                        <a:pt x="1134" y="1392"/>
                      </a:lnTo>
                      <a:lnTo>
                        <a:pt x="1212" y="1366"/>
                      </a:lnTo>
                      <a:lnTo>
                        <a:pt x="1289" y="1315"/>
                      </a:lnTo>
                      <a:lnTo>
                        <a:pt x="1340" y="1238"/>
                      </a:lnTo>
                      <a:lnTo>
                        <a:pt x="1392" y="1160"/>
                      </a:lnTo>
                      <a:lnTo>
                        <a:pt x="1418" y="1083"/>
                      </a:lnTo>
                      <a:lnTo>
                        <a:pt x="1418" y="980"/>
                      </a:lnTo>
                      <a:lnTo>
                        <a:pt x="1418" y="465"/>
                      </a:lnTo>
                      <a:lnTo>
                        <a:pt x="1418" y="387"/>
                      </a:lnTo>
                      <a:lnTo>
                        <a:pt x="1392" y="284"/>
                      </a:lnTo>
                      <a:lnTo>
                        <a:pt x="1340" y="207"/>
                      </a:lnTo>
                      <a:lnTo>
                        <a:pt x="1289" y="130"/>
                      </a:lnTo>
                      <a:lnTo>
                        <a:pt x="1212" y="78"/>
                      </a:lnTo>
                      <a:lnTo>
                        <a:pt x="1134" y="52"/>
                      </a:lnTo>
                      <a:lnTo>
                        <a:pt x="1057" y="27"/>
                      </a:lnTo>
                      <a:lnTo>
                        <a:pt x="95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49;p31">
                  <a:extLst>
                    <a:ext uri="{FF2B5EF4-FFF2-40B4-BE49-F238E27FC236}">
                      <a16:creationId xmlns:a16="http://schemas.microsoft.com/office/drawing/2014/main" id="{4852E262-C346-542E-3286-4AC3403CDDE0}"/>
                    </a:ext>
                  </a:extLst>
                </p:cNvPr>
                <p:cNvSpPr/>
                <p:nvPr/>
              </p:nvSpPr>
              <p:spPr>
                <a:xfrm>
                  <a:off x="514425" y="2879700"/>
                  <a:ext cx="36100" cy="36100"/>
                </a:xfrm>
                <a:custGeom>
                  <a:avLst/>
                  <a:gdLst/>
                  <a:ahLst/>
                  <a:cxnLst/>
                  <a:rect l="l" t="t" r="r" b="b"/>
                  <a:pathLst>
                    <a:path w="1444" h="1444" extrusionOk="0">
                      <a:moveTo>
                        <a:pt x="1006" y="465"/>
                      </a:moveTo>
                      <a:lnTo>
                        <a:pt x="1006" y="980"/>
                      </a:lnTo>
                      <a:lnTo>
                        <a:pt x="465" y="980"/>
                      </a:lnTo>
                      <a:lnTo>
                        <a:pt x="465" y="465"/>
                      </a:lnTo>
                      <a:close/>
                      <a:moveTo>
                        <a:pt x="465" y="1"/>
                      </a:moveTo>
                      <a:lnTo>
                        <a:pt x="387" y="27"/>
                      </a:lnTo>
                      <a:lnTo>
                        <a:pt x="284" y="52"/>
                      </a:lnTo>
                      <a:lnTo>
                        <a:pt x="207" y="78"/>
                      </a:lnTo>
                      <a:lnTo>
                        <a:pt x="155" y="130"/>
                      </a:lnTo>
                      <a:lnTo>
                        <a:pt x="78" y="207"/>
                      </a:lnTo>
                      <a:lnTo>
                        <a:pt x="52" y="284"/>
                      </a:lnTo>
                      <a:lnTo>
                        <a:pt x="27" y="387"/>
                      </a:lnTo>
                      <a:lnTo>
                        <a:pt x="1" y="465"/>
                      </a:lnTo>
                      <a:lnTo>
                        <a:pt x="1" y="980"/>
                      </a:lnTo>
                      <a:lnTo>
                        <a:pt x="27" y="1083"/>
                      </a:lnTo>
                      <a:lnTo>
                        <a:pt x="52" y="1160"/>
                      </a:lnTo>
                      <a:lnTo>
                        <a:pt x="78" y="1238"/>
                      </a:lnTo>
                      <a:lnTo>
                        <a:pt x="155" y="1315"/>
                      </a:lnTo>
                      <a:lnTo>
                        <a:pt x="207" y="1366"/>
                      </a:lnTo>
                      <a:lnTo>
                        <a:pt x="284" y="1392"/>
                      </a:lnTo>
                      <a:lnTo>
                        <a:pt x="387" y="1418"/>
                      </a:lnTo>
                      <a:lnTo>
                        <a:pt x="465" y="1444"/>
                      </a:lnTo>
                      <a:lnTo>
                        <a:pt x="980" y="1444"/>
                      </a:lnTo>
                      <a:lnTo>
                        <a:pt x="1083" y="1418"/>
                      </a:lnTo>
                      <a:lnTo>
                        <a:pt x="1160" y="1392"/>
                      </a:lnTo>
                      <a:lnTo>
                        <a:pt x="1237" y="1366"/>
                      </a:lnTo>
                      <a:lnTo>
                        <a:pt x="1315" y="1315"/>
                      </a:lnTo>
                      <a:lnTo>
                        <a:pt x="1366" y="1238"/>
                      </a:lnTo>
                      <a:lnTo>
                        <a:pt x="1392" y="1160"/>
                      </a:lnTo>
                      <a:lnTo>
                        <a:pt x="1418" y="1083"/>
                      </a:lnTo>
                      <a:lnTo>
                        <a:pt x="1444" y="980"/>
                      </a:lnTo>
                      <a:lnTo>
                        <a:pt x="1444" y="465"/>
                      </a:lnTo>
                      <a:lnTo>
                        <a:pt x="1418" y="387"/>
                      </a:lnTo>
                      <a:lnTo>
                        <a:pt x="1392" y="284"/>
                      </a:lnTo>
                      <a:lnTo>
                        <a:pt x="1366" y="207"/>
                      </a:lnTo>
                      <a:lnTo>
                        <a:pt x="1315" y="130"/>
                      </a:lnTo>
                      <a:lnTo>
                        <a:pt x="1237" y="78"/>
                      </a:lnTo>
                      <a:lnTo>
                        <a:pt x="1160" y="52"/>
                      </a:lnTo>
                      <a:lnTo>
                        <a:pt x="1083" y="27"/>
                      </a:lnTo>
                      <a:lnTo>
                        <a:pt x="9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0;p31">
                  <a:extLst>
                    <a:ext uri="{FF2B5EF4-FFF2-40B4-BE49-F238E27FC236}">
                      <a16:creationId xmlns:a16="http://schemas.microsoft.com/office/drawing/2014/main" id="{C0F3545C-5D34-4B20-7429-9E3A27FA1926}"/>
                    </a:ext>
                  </a:extLst>
                </p:cNvPr>
                <p:cNvSpPr/>
                <p:nvPr/>
              </p:nvSpPr>
              <p:spPr>
                <a:xfrm>
                  <a:off x="564025" y="2879700"/>
                  <a:ext cx="35450" cy="36100"/>
                </a:xfrm>
                <a:custGeom>
                  <a:avLst/>
                  <a:gdLst/>
                  <a:ahLst/>
                  <a:cxnLst/>
                  <a:rect l="l" t="t" r="r" b="b"/>
                  <a:pathLst>
                    <a:path w="1418" h="1444" extrusionOk="0">
                      <a:moveTo>
                        <a:pt x="980" y="465"/>
                      </a:moveTo>
                      <a:lnTo>
                        <a:pt x="980" y="980"/>
                      </a:lnTo>
                      <a:lnTo>
                        <a:pt x="439" y="980"/>
                      </a:lnTo>
                      <a:lnTo>
                        <a:pt x="439" y="465"/>
                      </a:lnTo>
                      <a:close/>
                      <a:moveTo>
                        <a:pt x="464" y="1"/>
                      </a:moveTo>
                      <a:lnTo>
                        <a:pt x="361" y="27"/>
                      </a:lnTo>
                      <a:lnTo>
                        <a:pt x="284" y="52"/>
                      </a:lnTo>
                      <a:lnTo>
                        <a:pt x="207" y="78"/>
                      </a:lnTo>
                      <a:lnTo>
                        <a:pt x="129" y="130"/>
                      </a:lnTo>
                      <a:lnTo>
                        <a:pt x="78" y="207"/>
                      </a:lnTo>
                      <a:lnTo>
                        <a:pt x="26" y="284"/>
                      </a:lnTo>
                      <a:lnTo>
                        <a:pt x="1" y="387"/>
                      </a:lnTo>
                      <a:lnTo>
                        <a:pt x="1" y="465"/>
                      </a:lnTo>
                      <a:lnTo>
                        <a:pt x="1" y="980"/>
                      </a:lnTo>
                      <a:lnTo>
                        <a:pt x="1" y="1083"/>
                      </a:lnTo>
                      <a:lnTo>
                        <a:pt x="26" y="1160"/>
                      </a:lnTo>
                      <a:lnTo>
                        <a:pt x="78" y="1238"/>
                      </a:lnTo>
                      <a:lnTo>
                        <a:pt x="129" y="1315"/>
                      </a:lnTo>
                      <a:lnTo>
                        <a:pt x="207" y="1366"/>
                      </a:lnTo>
                      <a:lnTo>
                        <a:pt x="284" y="1392"/>
                      </a:lnTo>
                      <a:lnTo>
                        <a:pt x="361" y="1418"/>
                      </a:lnTo>
                      <a:lnTo>
                        <a:pt x="464" y="1444"/>
                      </a:lnTo>
                      <a:lnTo>
                        <a:pt x="954" y="1444"/>
                      </a:lnTo>
                      <a:lnTo>
                        <a:pt x="1057" y="1418"/>
                      </a:lnTo>
                      <a:lnTo>
                        <a:pt x="1134" y="1392"/>
                      </a:lnTo>
                      <a:lnTo>
                        <a:pt x="1212" y="1366"/>
                      </a:lnTo>
                      <a:lnTo>
                        <a:pt x="1289" y="1315"/>
                      </a:lnTo>
                      <a:lnTo>
                        <a:pt x="1340" y="1238"/>
                      </a:lnTo>
                      <a:lnTo>
                        <a:pt x="1392" y="1160"/>
                      </a:lnTo>
                      <a:lnTo>
                        <a:pt x="1418" y="1083"/>
                      </a:lnTo>
                      <a:lnTo>
                        <a:pt x="1418" y="980"/>
                      </a:lnTo>
                      <a:lnTo>
                        <a:pt x="1418" y="465"/>
                      </a:lnTo>
                      <a:lnTo>
                        <a:pt x="1418" y="387"/>
                      </a:lnTo>
                      <a:lnTo>
                        <a:pt x="1392" y="284"/>
                      </a:lnTo>
                      <a:lnTo>
                        <a:pt x="1340" y="207"/>
                      </a:lnTo>
                      <a:lnTo>
                        <a:pt x="1289" y="130"/>
                      </a:lnTo>
                      <a:lnTo>
                        <a:pt x="1212" y="78"/>
                      </a:lnTo>
                      <a:lnTo>
                        <a:pt x="1134" y="52"/>
                      </a:lnTo>
                      <a:lnTo>
                        <a:pt x="1057" y="27"/>
                      </a:lnTo>
                      <a:lnTo>
                        <a:pt x="95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51;p31">
                  <a:extLst>
                    <a:ext uri="{FF2B5EF4-FFF2-40B4-BE49-F238E27FC236}">
                      <a16:creationId xmlns:a16="http://schemas.microsoft.com/office/drawing/2014/main" id="{AC727996-9229-05B2-0607-645C0706AAAF}"/>
                    </a:ext>
                  </a:extLst>
                </p:cNvPr>
                <p:cNvSpPr/>
                <p:nvPr/>
              </p:nvSpPr>
              <p:spPr>
                <a:xfrm>
                  <a:off x="465475" y="2929300"/>
                  <a:ext cx="35450" cy="35450"/>
                </a:xfrm>
                <a:custGeom>
                  <a:avLst/>
                  <a:gdLst/>
                  <a:ahLst/>
                  <a:cxnLst/>
                  <a:rect l="l" t="t" r="r" b="b"/>
                  <a:pathLst>
                    <a:path w="1418" h="1418" extrusionOk="0">
                      <a:moveTo>
                        <a:pt x="954" y="439"/>
                      </a:moveTo>
                      <a:lnTo>
                        <a:pt x="980" y="464"/>
                      </a:lnTo>
                      <a:lnTo>
                        <a:pt x="980" y="954"/>
                      </a:lnTo>
                      <a:lnTo>
                        <a:pt x="954" y="980"/>
                      </a:lnTo>
                      <a:lnTo>
                        <a:pt x="464" y="980"/>
                      </a:lnTo>
                      <a:lnTo>
                        <a:pt x="439" y="954"/>
                      </a:lnTo>
                      <a:lnTo>
                        <a:pt x="439" y="464"/>
                      </a:lnTo>
                      <a:lnTo>
                        <a:pt x="464" y="439"/>
                      </a:lnTo>
                      <a:close/>
                      <a:moveTo>
                        <a:pt x="361" y="1"/>
                      </a:moveTo>
                      <a:lnTo>
                        <a:pt x="284" y="26"/>
                      </a:lnTo>
                      <a:lnTo>
                        <a:pt x="207" y="78"/>
                      </a:lnTo>
                      <a:lnTo>
                        <a:pt x="130" y="130"/>
                      </a:lnTo>
                      <a:lnTo>
                        <a:pt x="78" y="207"/>
                      </a:lnTo>
                      <a:lnTo>
                        <a:pt x="27" y="284"/>
                      </a:lnTo>
                      <a:lnTo>
                        <a:pt x="1" y="361"/>
                      </a:lnTo>
                      <a:lnTo>
                        <a:pt x="1" y="464"/>
                      </a:lnTo>
                      <a:lnTo>
                        <a:pt x="1" y="954"/>
                      </a:lnTo>
                      <a:lnTo>
                        <a:pt x="1" y="1057"/>
                      </a:lnTo>
                      <a:lnTo>
                        <a:pt x="27" y="1134"/>
                      </a:lnTo>
                      <a:lnTo>
                        <a:pt x="78" y="1212"/>
                      </a:lnTo>
                      <a:lnTo>
                        <a:pt x="130" y="1289"/>
                      </a:lnTo>
                      <a:lnTo>
                        <a:pt x="207" y="1340"/>
                      </a:lnTo>
                      <a:lnTo>
                        <a:pt x="284" y="1392"/>
                      </a:lnTo>
                      <a:lnTo>
                        <a:pt x="361" y="1418"/>
                      </a:lnTo>
                      <a:lnTo>
                        <a:pt x="1057" y="1418"/>
                      </a:lnTo>
                      <a:lnTo>
                        <a:pt x="1134" y="1392"/>
                      </a:lnTo>
                      <a:lnTo>
                        <a:pt x="1212" y="1340"/>
                      </a:lnTo>
                      <a:lnTo>
                        <a:pt x="1289" y="1289"/>
                      </a:lnTo>
                      <a:lnTo>
                        <a:pt x="1340" y="1212"/>
                      </a:lnTo>
                      <a:lnTo>
                        <a:pt x="1392" y="1134"/>
                      </a:lnTo>
                      <a:lnTo>
                        <a:pt x="1418" y="1057"/>
                      </a:lnTo>
                      <a:lnTo>
                        <a:pt x="1418" y="954"/>
                      </a:lnTo>
                      <a:lnTo>
                        <a:pt x="1418" y="464"/>
                      </a:lnTo>
                      <a:lnTo>
                        <a:pt x="1418" y="361"/>
                      </a:lnTo>
                      <a:lnTo>
                        <a:pt x="1392" y="284"/>
                      </a:lnTo>
                      <a:lnTo>
                        <a:pt x="1340" y="207"/>
                      </a:lnTo>
                      <a:lnTo>
                        <a:pt x="1289" y="130"/>
                      </a:lnTo>
                      <a:lnTo>
                        <a:pt x="1212" y="78"/>
                      </a:lnTo>
                      <a:lnTo>
                        <a:pt x="1134" y="26"/>
                      </a:lnTo>
                      <a:lnTo>
                        <a:pt x="105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52;p31">
                  <a:extLst>
                    <a:ext uri="{FF2B5EF4-FFF2-40B4-BE49-F238E27FC236}">
                      <a16:creationId xmlns:a16="http://schemas.microsoft.com/office/drawing/2014/main" id="{D99D3691-D354-7B31-EF67-51C415A50F9F}"/>
                    </a:ext>
                  </a:extLst>
                </p:cNvPr>
                <p:cNvSpPr/>
                <p:nvPr/>
              </p:nvSpPr>
              <p:spPr>
                <a:xfrm>
                  <a:off x="514425" y="2929300"/>
                  <a:ext cx="36100" cy="35450"/>
                </a:xfrm>
                <a:custGeom>
                  <a:avLst/>
                  <a:gdLst/>
                  <a:ahLst/>
                  <a:cxnLst/>
                  <a:rect l="l" t="t" r="r" b="b"/>
                  <a:pathLst>
                    <a:path w="1444" h="1418" extrusionOk="0">
                      <a:moveTo>
                        <a:pt x="980" y="439"/>
                      </a:moveTo>
                      <a:lnTo>
                        <a:pt x="1006" y="464"/>
                      </a:lnTo>
                      <a:lnTo>
                        <a:pt x="1006" y="954"/>
                      </a:lnTo>
                      <a:lnTo>
                        <a:pt x="980" y="980"/>
                      </a:lnTo>
                      <a:lnTo>
                        <a:pt x="465" y="980"/>
                      </a:lnTo>
                      <a:lnTo>
                        <a:pt x="465" y="954"/>
                      </a:lnTo>
                      <a:lnTo>
                        <a:pt x="465" y="464"/>
                      </a:lnTo>
                      <a:lnTo>
                        <a:pt x="465" y="439"/>
                      </a:lnTo>
                      <a:close/>
                      <a:moveTo>
                        <a:pt x="387" y="1"/>
                      </a:moveTo>
                      <a:lnTo>
                        <a:pt x="284" y="26"/>
                      </a:lnTo>
                      <a:lnTo>
                        <a:pt x="207" y="78"/>
                      </a:lnTo>
                      <a:lnTo>
                        <a:pt x="155" y="130"/>
                      </a:lnTo>
                      <a:lnTo>
                        <a:pt x="78" y="207"/>
                      </a:lnTo>
                      <a:lnTo>
                        <a:pt x="52" y="284"/>
                      </a:lnTo>
                      <a:lnTo>
                        <a:pt x="27" y="361"/>
                      </a:lnTo>
                      <a:lnTo>
                        <a:pt x="1" y="464"/>
                      </a:lnTo>
                      <a:lnTo>
                        <a:pt x="1" y="954"/>
                      </a:lnTo>
                      <a:lnTo>
                        <a:pt x="27" y="1057"/>
                      </a:lnTo>
                      <a:lnTo>
                        <a:pt x="52" y="1134"/>
                      </a:lnTo>
                      <a:lnTo>
                        <a:pt x="78" y="1212"/>
                      </a:lnTo>
                      <a:lnTo>
                        <a:pt x="155" y="1289"/>
                      </a:lnTo>
                      <a:lnTo>
                        <a:pt x="207" y="1340"/>
                      </a:lnTo>
                      <a:lnTo>
                        <a:pt x="284" y="1392"/>
                      </a:lnTo>
                      <a:lnTo>
                        <a:pt x="387" y="1418"/>
                      </a:lnTo>
                      <a:lnTo>
                        <a:pt x="1083" y="1418"/>
                      </a:lnTo>
                      <a:lnTo>
                        <a:pt x="1160" y="1392"/>
                      </a:lnTo>
                      <a:lnTo>
                        <a:pt x="1237" y="1340"/>
                      </a:lnTo>
                      <a:lnTo>
                        <a:pt x="1315" y="1289"/>
                      </a:lnTo>
                      <a:lnTo>
                        <a:pt x="1366" y="1212"/>
                      </a:lnTo>
                      <a:lnTo>
                        <a:pt x="1392" y="1134"/>
                      </a:lnTo>
                      <a:lnTo>
                        <a:pt x="1418" y="1057"/>
                      </a:lnTo>
                      <a:lnTo>
                        <a:pt x="1444" y="954"/>
                      </a:lnTo>
                      <a:lnTo>
                        <a:pt x="1444" y="464"/>
                      </a:lnTo>
                      <a:lnTo>
                        <a:pt x="1418" y="361"/>
                      </a:lnTo>
                      <a:lnTo>
                        <a:pt x="1392" y="284"/>
                      </a:lnTo>
                      <a:lnTo>
                        <a:pt x="1366" y="207"/>
                      </a:lnTo>
                      <a:lnTo>
                        <a:pt x="1315" y="130"/>
                      </a:lnTo>
                      <a:lnTo>
                        <a:pt x="1237" y="78"/>
                      </a:lnTo>
                      <a:lnTo>
                        <a:pt x="1160" y="26"/>
                      </a:lnTo>
                      <a:lnTo>
                        <a:pt x="108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53;p31">
                  <a:extLst>
                    <a:ext uri="{FF2B5EF4-FFF2-40B4-BE49-F238E27FC236}">
                      <a16:creationId xmlns:a16="http://schemas.microsoft.com/office/drawing/2014/main" id="{8860036A-828E-3BCB-575E-08CA8EBF54A7}"/>
                    </a:ext>
                  </a:extLst>
                </p:cNvPr>
                <p:cNvSpPr/>
                <p:nvPr/>
              </p:nvSpPr>
              <p:spPr>
                <a:xfrm>
                  <a:off x="564025" y="2929300"/>
                  <a:ext cx="35450" cy="35450"/>
                </a:xfrm>
                <a:custGeom>
                  <a:avLst/>
                  <a:gdLst/>
                  <a:ahLst/>
                  <a:cxnLst/>
                  <a:rect l="l" t="t" r="r" b="b"/>
                  <a:pathLst>
                    <a:path w="1418" h="1418" extrusionOk="0">
                      <a:moveTo>
                        <a:pt x="954" y="439"/>
                      </a:moveTo>
                      <a:lnTo>
                        <a:pt x="980" y="464"/>
                      </a:lnTo>
                      <a:lnTo>
                        <a:pt x="980" y="954"/>
                      </a:lnTo>
                      <a:lnTo>
                        <a:pt x="954" y="980"/>
                      </a:lnTo>
                      <a:lnTo>
                        <a:pt x="464" y="980"/>
                      </a:lnTo>
                      <a:lnTo>
                        <a:pt x="439" y="954"/>
                      </a:lnTo>
                      <a:lnTo>
                        <a:pt x="439" y="464"/>
                      </a:lnTo>
                      <a:lnTo>
                        <a:pt x="464" y="439"/>
                      </a:lnTo>
                      <a:close/>
                      <a:moveTo>
                        <a:pt x="361" y="1"/>
                      </a:moveTo>
                      <a:lnTo>
                        <a:pt x="284" y="26"/>
                      </a:lnTo>
                      <a:lnTo>
                        <a:pt x="207" y="78"/>
                      </a:lnTo>
                      <a:lnTo>
                        <a:pt x="129" y="130"/>
                      </a:lnTo>
                      <a:lnTo>
                        <a:pt x="78" y="207"/>
                      </a:lnTo>
                      <a:lnTo>
                        <a:pt x="26" y="284"/>
                      </a:lnTo>
                      <a:lnTo>
                        <a:pt x="1" y="361"/>
                      </a:lnTo>
                      <a:lnTo>
                        <a:pt x="1" y="464"/>
                      </a:lnTo>
                      <a:lnTo>
                        <a:pt x="1" y="954"/>
                      </a:lnTo>
                      <a:lnTo>
                        <a:pt x="1" y="1057"/>
                      </a:lnTo>
                      <a:lnTo>
                        <a:pt x="26" y="1134"/>
                      </a:lnTo>
                      <a:lnTo>
                        <a:pt x="78" y="1212"/>
                      </a:lnTo>
                      <a:lnTo>
                        <a:pt x="129" y="1289"/>
                      </a:lnTo>
                      <a:lnTo>
                        <a:pt x="207" y="1340"/>
                      </a:lnTo>
                      <a:lnTo>
                        <a:pt x="284" y="1392"/>
                      </a:lnTo>
                      <a:lnTo>
                        <a:pt x="361" y="1418"/>
                      </a:lnTo>
                      <a:lnTo>
                        <a:pt x="1057" y="1418"/>
                      </a:lnTo>
                      <a:lnTo>
                        <a:pt x="1134" y="1392"/>
                      </a:lnTo>
                      <a:lnTo>
                        <a:pt x="1212" y="1340"/>
                      </a:lnTo>
                      <a:lnTo>
                        <a:pt x="1289" y="1289"/>
                      </a:lnTo>
                      <a:lnTo>
                        <a:pt x="1340" y="1212"/>
                      </a:lnTo>
                      <a:lnTo>
                        <a:pt x="1392" y="1134"/>
                      </a:lnTo>
                      <a:lnTo>
                        <a:pt x="1418" y="1057"/>
                      </a:lnTo>
                      <a:lnTo>
                        <a:pt x="1418" y="954"/>
                      </a:lnTo>
                      <a:lnTo>
                        <a:pt x="1418" y="464"/>
                      </a:lnTo>
                      <a:lnTo>
                        <a:pt x="1418" y="361"/>
                      </a:lnTo>
                      <a:lnTo>
                        <a:pt x="1392" y="284"/>
                      </a:lnTo>
                      <a:lnTo>
                        <a:pt x="1340" y="207"/>
                      </a:lnTo>
                      <a:lnTo>
                        <a:pt x="1289" y="130"/>
                      </a:lnTo>
                      <a:lnTo>
                        <a:pt x="1212" y="78"/>
                      </a:lnTo>
                      <a:lnTo>
                        <a:pt x="1134" y="26"/>
                      </a:lnTo>
                      <a:lnTo>
                        <a:pt x="105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154;p31">
                  <a:extLst>
                    <a:ext uri="{FF2B5EF4-FFF2-40B4-BE49-F238E27FC236}">
                      <a16:creationId xmlns:a16="http://schemas.microsoft.com/office/drawing/2014/main" id="{1B68C0C2-1CBF-71BD-221F-6D4E949D5DE3}"/>
                    </a:ext>
                  </a:extLst>
                </p:cNvPr>
                <p:cNvSpPr/>
                <p:nvPr/>
              </p:nvSpPr>
              <p:spPr>
                <a:xfrm>
                  <a:off x="612975" y="2879700"/>
                  <a:ext cx="36100" cy="36100"/>
                </a:xfrm>
                <a:custGeom>
                  <a:avLst/>
                  <a:gdLst/>
                  <a:ahLst/>
                  <a:cxnLst/>
                  <a:rect l="l" t="t" r="r" b="b"/>
                  <a:pathLst>
                    <a:path w="1444" h="1444" extrusionOk="0">
                      <a:moveTo>
                        <a:pt x="1006" y="465"/>
                      </a:moveTo>
                      <a:lnTo>
                        <a:pt x="1006" y="980"/>
                      </a:lnTo>
                      <a:lnTo>
                        <a:pt x="464" y="980"/>
                      </a:lnTo>
                      <a:lnTo>
                        <a:pt x="464" y="465"/>
                      </a:lnTo>
                      <a:close/>
                      <a:moveTo>
                        <a:pt x="464" y="1"/>
                      </a:moveTo>
                      <a:lnTo>
                        <a:pt x="387" y="27"/>
                      </a:lnTo>
                      <a:lnTo>
                        <a:pt x="284" y="52"/>
                      </a:lnTo>
                      <a:lnTo>
                        <a:pt x="207" y="78"/>
                      </a:lnTo>
                      <a:lnTo>
                        <a:pt x="155" y="130"/>
                      </a:lnTo>
                      <a:lnTo>
                        <a:pt x="78" y="207"/>
                      </a:lnTo>
                      <a:lnTo>
                        <a:pt x="52" y="284"/>
                      </a:lnTo>
                      <a:lnTo>
                        <a:pt x="26" y="387"/>
                      </a:lnTo>
                      <a:lnTo>
                        <a:pt x="1" y="465"/>
                      </a:lnTo>
                      <a:lnTo>
                        <a:pt x="1" y="980"/>
                      </a:lnTo>
                      <a:lnTo>
                        <a:pt x="26" y="1083"/>
                      </a:lnTo>
                      <a:lnTo>
                        <a:pt x="52" y="1160"/>
                      </a:lnTo>
                      <a:lnTo>
                        <a:pt x="78" y="1238"/>
                      </a:lnTo>
                      <a:lnTo>
                        <a:pt x="155" y="1315"/>
                      </a:lnTo>
                      <a:lnTo>
                        <a:pt x="207" y="1366"/>
                      </a:lnTo>
                      <a:lnTo>
                        <a:pt x="284" y="1392"/>
                      </a:lnTo>
                      <a:lnTo>
                        <a:pt x="387" y="1418"/>
                      </a:lnTo>
                      <a:lnTo>
                        <a:pt x="464" y="1444"/>
                      </a:lnTo>
                      <a:lnTo>
                        <a:pt x="980" y="1444"/>
                      </a:lnTo>
                      <a:lnTo>
                        <a:pt x="1083" y="1418"/>
                      </a:lnTo>
                      <a:lnTo>
                        <a:pt x="1160" y="1392"/>
                      </a:lnTo>
                      <a:lnTo>
                        <a:pt x="1237" y="1366"/>
                      </a:lnTo>
                      <a:lnTo>
                        <a:pt x="1315" y="1315"/>
                      </a:lnTo>
                      <a:lnTo>
                        <a:pt x="1366" y="1238"/>
                      </a:lnTo>
                      <a:lnTo>
                        <a:pt x="1392" y="1160"/>
                      </a:lnTo>
                      <a:lnTo>
                        <a:pt x="1418" y="1083"/>
                      </a:lnTo>
                      <a:lnTo>
                        <a:pt x="1444" y="980"/>
                      </a:lnTo>
                      <a:lnTo>
                        <a:pt x="1444" y="465"/>
                      </a:lnTo>
                      <a:lnTo>
                        <a:pt x="1418" y="387"/>
                      </a:lnTo>
                      <a:lnTo>
                        <a:pt x="1392" y="284"/>
                      </a:lnTo>
                      <a:lnTo>
                        <a:pt x="1366" y="207"/>
                      </a:lnTo>
                      <a:lnTo>
                        <a:pt x="1315" y="130"/>
                      </a:lnTo>
                      <a:lnTo>
                        <a:pt x="1237" y="78"/>
                      </a:lnTo>
                      <a:lnTo>
                        <a:pt x="1160" y="52"/>
                      </a:lnTo>
                      <a:lnTo>
                        <a:pt x="1083" y="27"/>
                      </a:lnTo>
                      <a:lnTo>
                        <a:pt x="9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155;p31">
                  <a:extLst>
                    <a:ext uri="{FF2B5EF4-FFF2-40B4-BE49-F238E27FC236}">
                      <a16:creationId xmlns:a16="http://schemas.microsoft.com/office/drawing/2014/main" id="{A9E00A9E-A06F-CBF2-DB47-8B0280A26577}"/>
                    </a:ext>
                  </a:extLst>
                </p:cNvPr>
                <p:cNvSpPr/>
                <p:nvPr/>
              </p:nvSpPr>
              <p:spPr>
                <a:xfrm>
                  <a:off x="440350" y="2694850"/>
                  <a:ext cx="356225" cy="380700"/>
                </a:xfrm>
                <a:custGeom>
                  <a:avLst/>
                  <a:gdLst/>
                  <a:ahLst/>
                  <a:cxnLst/>
                  <a:rect l="l" t="t" r="r" b="b"/>
                  <a:pathLst>
                    <a:path w="14249" h="15228" extrusionOk="0">
                      <a:moveTo>
                        <a:pt x="3891" y="464"/>
                      </a:moveTo>
                      <a:lnTo>
                        <a:pt x="3969" y="490"/>
                      </a:lnTo>
                      <a:lnTo>
                        <a:pt x="4097" y="567"/>
                      </a:lnTo>
                      <a:lnTo>
                        <a:pt x="4175" y="696"/>
                      </a:lnTo>
                      <a:lnTo>
                        <a:pt x="4200" y="774"/>
                      </a:lnTo>
                      <a:lnTo>
                        <a:pt x="4200" y="851"/>
                      </a:lnTo>
                      <a:lnTo>
                        <a:pt x="4200" y="2087"/>
                      </a:lnTo>
                      <a:lnTo>
                        <a:pt x="4200" y="2165"/>
                      </a:lnTo>
                      <a:lnTo>
                        <a:pt x="4175" y="2242"/>
                      </a:lnTo>
                      <a:lnTo>
                        <a:pt x="4097" y="2345"/>
                      </a:lnTo>
                      <a:lnTo>
                        <a:pt x="3969" y="2448"/>
                      </a:lnTo>
                      <a:lnTo>
                        <a:pt x="3891" y="2474"/>
                      </a:lnTo>
                      <a:lnTo>
                        <a:pt x="3737" y="2474"/>
                      </a:lnTo>
                      <a:lnTo>
                        <a:pt x="3659" y="2448"/>
                      </a:lnTo>
                      <a:lnTo>
                        <a:pt x="3531" y="2345"/>
                      </a:lnTo>
                      <a:lnTo>
                        <a:pt x="3453" y="2242"/>
                      </a:lnTo>
                      <a:lnTo>
                        <a:pt x="3428" y="2165"/>
                      </a:lnTo>
                      <a:lnTo>
                        <a:pt x="3428" y="2087"/>
                      </a:lnTo>
                      <a:lnTo>
                        <a:pt x="3428" y="851"/>
                      </a:lnTo>
                      <a:lnTo>
                        <a:pt x="3428" y="774"/>
                      </a:lnTo>
                      <a:lnTo>
                        <a:pt x="3453" y="696"/>
                      </a:lnTo>
                      <a:lnTo>
                        <a:pt x="3531" y="567"/>
                      </a:lnTo>
                      <a:lnTo>
                        <a:pt x="3659" y="490"/>
                      </a:lnTo>
                      <a:lnTo>
                        <a:pt x="3737" y="464"/>
                      </a:lnTo>
                      <a:close/>
                      <a:moveTo>
                        <a:pt x="9559" y="464"/>
                      </a:moveTo>
                      <a:lnTo>
                        <a:pt x="9637" y="490"/>
                      </a:lnTo>
                      <a:lnTo>
                        <a:pt x="9766" y="567"/>
                      </a:lnTo>
                      <a:lnTo>
                        <a:pt x="9843" y="696"/>
                      </a:lnTo>
                      <a:lnTo>
                        <a:pt x="9869" y="774"/>
                      </a:lnTo>
                      <a:lnTo>
                        <a:pt x="9869" y="851"/>
                      </a:lnTo>
                      <a:lnTo>
                        <a:pt x="9869" y="2087"/>
                      </a:lnTo>
                      <a:lnTo>
                        <a:pt x="9869" y="2165"/>
                      </a:lnTo>
                      <a:lnTo>
                        <a:pt x="9843" y="2242"/>
                      </a:lnTo>
                      <a:lnTo>
                        <a:pt x="9766" y="2345"/>
                      </a:lnTo>
                      <a:lnTo>
                        <a:pt x="9637" y="2448"/>
                      </a:lnTo>
                      <a:lnTo>
                        <a:pt x="9559" y="2474"/>
                      </a:lnTo>
                      <a:lnTo>
                        <a:pt x="9405" y="2474"/>
                      </a:lnTo>
                      <a:lnTo>
                        <a:pt x="9328" y="2448"/>
                      </a:lnTo>
                      <a:lnTo>
                        <a:pt x="9199" y="2345"/>
                      </a:lnTo>
                      <a:lnTo>
                        <a:pt x="9121" y="2242"/>
                      </a:lnTo>
                      <a:lnTo>
                        <a:pt x="9096" y="2165"/>
                      </a:lnTo>
                      <a:lnTo>
                        <a:pt x="9096" y="2087"/>
                      </a:lnTo>
                      <a:lnTo>
                        <a:pt x="9096" y="851"/>
                      </a:lnTo>
                      <a:lnTo>
                        <a:pt x="9096" y="774"/>
                      </a:lnTo>
                      <a:lnTo>
                        <a:pt x="9121" y="696"/>
                      </a:lnTo>
                      <a:lnTo>
                        <a:pt x="9199" y="567"/>
                      </a:lnTo>
                      <a:lnTo>
                        <a:pt x="9328" y="490"/>
                      </a:lnTo>
                      <a:lnTo>
                        <a:pt x="9405" y="464"/>
                      </a:lnTo>
                      <a:close/>
                      <a:moveTo>
                        <a:pt x="12831" y="3917"/>
                      </a:moveTo>
                      <a:lnTo>
                        <a:pt x="12831" y="4432"/>
                      </a:lnTo>
                      <a:lnTo>
                        <a:pt x="465" y="4432"/>
                      </a:lnTo>
                      <a:lnTo>
                        <a:pt x="465" y="3917"/>
                      </a:lnTo>
                      <a:close/>
                      <a:moveTo>
                        <a:pt x="9869" y="7859"/>
                      </a:moveTo>
                      <a:lnTo>
                        <a:pt x="9869" y="7962"/>
                      </a:lnTo>
                      <a:lnTo>
                        <a:pt x="9585" y="8039"/>
                      </a:lnTo>
                      <a:lnTo>
                        <a:pt x="9328" y="8116"/>
                      </a:lnTo>
                      <a:lnTo>
                        <a:pt x="9328" y="7859"/>
                      </a:lnTo>
                      <a:close/>
                      <a:moveTo>
                        <a:pt x="11852" y="7859"/>
                      </a:moveTo>
                      <a:lnTo>
                        <a:pt x="11852" y="8116"/>
                      </a:lnTo>
                      <a:lnTo>
                        <a:pt x="11569" y="8039"/>
                      </a:lnTo>
                      <a:lnTo>
                        <a:pt x="11311" y="7962"/>
                      </a:lnTo>
                      <a:lnTo>
                        <a:pt x="11311" y="7859"/>
                      </a:lnTo>
                      <a:close/>
                      <a:moveTo>
                        <a:pt x="10358" y="8348"/>
                      </a:moveTo>
                      <a:lnTo>
                        <a:pt x="10358" y="8889"/>
                      </a:lnTo>
                      <a:lnTo>
                        <a:pt x="10152" y="8915"/>
                      </a:lnTo>
                      <a:lnTo>
                        <a:pt x="9946" y="8966"/>
                      </a:lnTo>
                      <a:lnTo>
                        <a:pt x="9740" y="9018"/>
                      </a:lnTo>
                      <a:lnTo>
                        <a:pt x="9559" y="9095"/>
                      </a:lnTo>
                      <a:lnTo>
                        <a:pt x="9353" y="9173"/>
                      </a:lnTo>
                      <a:lnTo>
                        <a:pt x="9173" y="9276"/>
                      </a:lnTo>
                      <a:lnTo>
                        <a:pt x="9018" y="9379"/>
                      </a:lnTo>
                      <a:lnTo>
                        <a:pt x="8838" y="9508"/>
                      </a:lnTo>
                      <a:lnTo>
                        <a:pt x="8477" y="9121"/>
                      </a:lnTo>
                      <a:lnTo>
                        <a:pt x="8658" y="8966"/>
                      </a:lnTo>
                      <a:lnTo>
                        <a:pt x="8890" y="8838"/>
                      </a:lnTo>
                      <a:lnTo>
                        <a:pt x="9096" y="8709"/>
                      </a:lnTo>
                      <a:lnTo>
                        <a:pt x="9328" y="8580"/>
                      </a:lnTo>
                      <a:lnTo>
                        <a:pt x="9585" y="8503"/>
                      </a:lnTo>
                      <a:lnTo>
                        <a:pt x="9843" y="8425"/>
                      </a:lnTo>
                      <a:lnTo>
                        <a:pt x="10100" y="8374"/>
                      </a:lnTo>
                      <a:lnTo>
                        <a:pt x="10358" y="8348"/>
                      </a:lnTo>
                      <a:close/>
                      <a:moveTo>
                        <a:pt x="10796" y="8348"/>
                      </a:moveTo>
                      <a:lnTo>
                        <a:pt x="11080" y="8374"/>
                      </a:lnTo>
                      <a:lnTo>
                        <a:pt x="11337" y="8425"/>
                      </a:lnTo>
                      <a:lnTo>
                        <a:pt x="11595" y="8503"/>
                      </a:lnTo>
                      <a:lnTo>
                        <a:pt x="11827" y="8580"/>
                      </a:lnTo>
                      <a:lnTo>
                        <a:pt x="12059" y="8709"/>
                      </a:lnTo>
                      <a:lnTo>
                        <a:pt x="12290" y="8838"/>
                      </a:lnTo>
                      <a:lnTo>
                        <a:pt x="12497" y="8966"/>
                      </a:lnTo>
                      <a:lnTo>
                        <a:pt x="12703" y="9121"/>
                      </a:lnTo>
                      <a:lnTo>
                        <a:pt x="12316" y="9508"/>
                      </a:lnTo>
                      <a:lnTo>
                        <a:pt x="12162" y="9379"/>
                      </a:lnTo>
                      <a:lnTo>
                        <a:pt x="11981" y="9276"/>
                      </a:lnTo>
                      <a:lnTo>
                        <a:pt x="11801" y="9173"/>
                      </a:lnTo>
                      <a:lnTo>
                        <a:pt x="11621" y="9095"/>
                      </a:lnTo>
                      <a:lnTo>
                        <a:pt x="11440" y="9018"/>
                      </a:lnTo>
                      <a:lnTo>
                        <a:pt x="11234" y="8966"/>
                      </a:lnTo>
                      <a:lnTo>
                        <a:pt x="11028" y="8915"/>
                      </a:lnTo>
                      <a:lnTo>
                        <a:pt x="10796" y="8889"/>
                      </a:lnTo>
                      <a:lnTo>
                        <a:pt x="10796" y="8348"/>
                      </a:lnTo>
                      <a:close/>
                      <a:moveTo>
                        <a:pt x="8142" y="9456"/>
                      </a:moveTo>
                      <a:lnTo>
                        <a:pt x="8529" y="9842"/>
                      </a:lnTo>
                      <a:lnTo>
                        <a:pt x="8400" y="9997"/>
                      </a:lnTo>
                      <a:lnTo>
                        <a:pt x="8297" y="10152"/>
                      </a:lnTo>
                      <a:lnTo>
                        <a:pt x="8194" y="10332"/>
                      </a:lnTo>
                      <a:lnTo>
                        <a:pt x="8117" y="10538"/>
                      </a:lnTo>
                      <a:lnTo>
                        <a:pt x="8039" y="10718"/>
                      </a:lnTo>
                      <a:lnTo>
                        <a:pt x="7988" y="10925"/>
                      </a:lnTo>
                      <a:lnTo>
                        <a:pt x="7936" y="11131"/>
                      </a:lnTo>
                      <a:lnTo>
                        <a:pt x="7911" y="11337"/>
                      </a:lnTo>
                      <a:lnTo>
                        <a:pt x="7369" y="11337"/>
                      </a:lnTo>
                      <a:lnTo>
                        <a:pt x="7395" y="11079"/>
                      </a:lnTo>
                      <a:lnTo>
                        <a:pt x="7447" y="10821"/>
                      </a:lnTo>
                      <a:lnTo>
                        <a:pt x="7524" y="10564"/>
                      </a:lnTo>
                      <a:lnTo>
                        <a:pt x="7601" y="10306"/>
                      </a:lnTo>
                      <a:lnTo>
                        <a:pt x="7730" y="10074"/>
                      </a:lnTo>
                      <a:lnTo>
                        <a:pt x="7859" y="9868"/>
                      </a:lnTo>
                      <a:lnTo>
                        <a:pt x="7988" y="9636"/>
                      </a:lnTo>
                      <a:lnTo>
                        <a:pt x="8142" y="9456"/>
                      </a:lnTo>
                      <a:close/>
                      <a:moveTo>
                        <a:pt x="13012" y="9456"/>
                      </a:moveTo>
                      <a:lnTo>
                        <a:pt x="13166" y="9636"/>
                      </a:lnTo>
                      <a:lnTo>
                        <a:pt x="13321" y="9868"/>
                      </a:lnTo>
                      <a:lnTo>
                        <a:pt x="13450" y="10074"/>
                      </a:lnTo>
                      <a:lnTo>
                        <a:pt x="13553" y="10306"/>
                      </a:lnTo>
                      <a:lnTo>
                        <a:pt x="13656" y="10564"/>
                      </a:lnTo>
                      <a:lnTo>
                        <a:pt x="13733" y="10821"/>
                      </a:lnTo>
                      <a:lnTo>
                        <a:pt x="13785" y="11079"/>
                      </a:lnTo>
                      <a:lnTo>
                        <a:pt x="13811" y="11337"/>
                      </a:lnTo>
                      <a:lnTo>
                        <a:pt x="13269" y="11337"/>
                      </a:lnTo>
                      <a:lnTo>
                        <a:pt x="13244" y="11131"/>
                      </a:lnTo>
                      <a:lnTo>
                        <a:pt x="13192" y="10925"/>
                      </a:lnTo>
                      <a:lnTo>
                        <a:pt x="13141" y="10718"/>
                      </a:lnTo>
                      <a:lnTo>
                        <a:pt x="13063" y="10538"/>
                      </a:lnTo>
                      <a:lnTo>
                        <a:pt x="12986" y="10332"/>
                      </a:lnTo>
                      <a:lnTo>
                        <a:pt x="12883" y="10152"/>
                      </a:lnTo>
                      <a:lnTo>
                        <a:pt x="12754" y="9997"/>
                      </a:lnTo>
                      <a:lnTo>
                        <a:pt x="12625" y="9842"/>
                      </a:lnTo>
                      <a:lnTo>
                        <a:pt x="13012" y="9456"/>
                      </a:lnTo>
                      <a:close/>
                      <a:moveTo>
                        <a:pt x="12831" y="4896"/>
                      </a:moveTo>
                      <a:lnTo>
                        <a:pt x="12831" y="8657"/>
                      </a:lnTo>
                      <a:lnTo>
                        <a:pt x="12574" y="8477"/>
                      </a:lnTo>
                      <a:lnTo>
                        <a:pt x="12290" y="8322"/>
                      </a:lnTo>
                      <a:lnTo>
                        <a:pt x="12290" y="7859"/>
                      </a:lnTo>
                      <a:lnTo>
                        <a:pt x="12265" y="7781"/>
                      </a:lnTo>
                      <a:lnTo>
                        <a:pt x="12239" y="7678"/>
                      </a:lnTo>
                      <a:lnTo>
                        <a:pt x="12213" y="7601"/>
                      </a:lnTo>
                      <a:lnTo>
                        <a:pt x="12136" y="7549"/>
                      </a:lnTo>
                      <a:lnTo>
                        <a:pt x="12084" y="7472"/>
                      </a:lnTo>
                      <a:lnTo>
                        <a:pt x="12007" y="7446"/>
                      </a:lnTo>
                      <a:lnTo>
                        <a:pt x="11904" y="7421"/>
                      </a:lnTo>
                      <a:lnTo>
                        <a:pt x="11827" y="7395"/>
                      </a:lnTo>
                      <a:lnTo>
                        <a:pt x="11311" y="7395"/>
                      </a:lnTo>
                      <a:lnTo>
                        <a:pt x="11234" y="7421"/>
                      </a:lnTo>
                      <a:lnTo>
                        <a:pt x="11131" y="7446"/>
                      </a:lnTo>
                      <a:lnTo>
                        <a:pt x="11054" y="7472"/>
                      </a:lnTo>
                      <a:lnTo>
                        <a:pt x="11002" y="7549"/>
                      </a:lnTo>
                      <a:lnTo>
                        <a:pt x="10925" y="7601"/>
                      </a:lnTo>
                      <a:lnTo>
                        <a:pt x="10899" y="7678"/>
                      </a:lnTo>
                      <a:lnTo>
                        <a:pt x="10873" y="7781"/>
                      </a:lnTo>
                      <a:lnTo>
                        <a:pt x="10848" y="7859"/>
                      </a:lnTo>
                      <a:lnTo>
                        <a:pt x="10848" y="7910"/>
                      </a:lnTo>
                      <a:lnTo>
                        <a:pt x="10590" y="7884"/>
                      </a:lnTo>
                      <a:lnTo>
                        <a:pt x="10307" y="7910"/>
                      </a:lnTo>
                      <a:lnTo>
                        <a:pt x="10307" y="7859"/>
                      </a:lnTo>
                      <a:lnTo>
                        <a:pt x="10307" y="7781"/>
                      </a:lnTo>
                      <a:lnTo>
                        <a:pt x="10281" y="7678"/>
                      </a:lnTo>
                      <a:lnTo>
                        <a:pt x="10229" y="7601"/>
                      </a:lnTo>
                      <a:lnTo>
                        <a:pt x="10178" y="7549"/>
                      </a:lnTo>
                      <a:lnTo>
                        <a:pt x="10100" y="7472"/>
                      </a:lnTo>
                      <a:lnTo>
                        <a:pt x="10023" y="7446"/>
                      </a:lnTo>
                      <a:lnTo>
                        <a:pt x="9946" y="7421"/>
                      </a:lnTo>
                      <a:lnTo>
                        <a:pt x="9843" y="7395"/>
                      </a:lnTo>
                      <a:lnTo>
                        <a:pt x="9353" y="7395"/>
                      </a:lnTo>
                      <a:lnTo>
                        <a:pt x="9250" y="7421"/>
                      </a:lnTo>
                      <a:lnTo>
                        <a:pt x="9173" y="7446"/>
                      </a:lnTo>
                      <a:lnTo>
                        <a:pt x="9096" y="7472"/>
                      </a:lnTo>
                      <a:lnTo>
                        <a:pt x="9018" y="7549"/>
                      </a:lnTo>
                      <a:lnTo>
                        <a:pt x="8967" y="7601"/>
                      </a:lnTo>
                      <a:lnTo>
                        <a:pt x="8915" y="7678"/>
                      </a:lnTo>
                      <a:lnTo>
                        <a:pt x="8890" y="7781"/>
                      </a:lnTo>
                      <a:lnTo>
                        <a:pt x="8890" y="7859"/>
                      </a:lnTo>
                      <a:lnTo>
                        <a:pt x="8890" y="8322"/>
                      </a:lnTo>
                      <a:lnTo>
                        <a:pt x="8477" y="8554"/>
                      </a:lnTo>
                      <a:lnTo>
                        <a:pt x="8117" y="8838"/>
                      </a:lnTo>
                      <a:lnTo>
                        <a:pt x="7807" y="9173"/>
                      </a:lnTo>
                      <a:lnTo>
                        <a:pt x="7524" y="9559"/>
                      </a:lnTo>
                      <a:lnTo>
                        <a:pt x="7292" y="9971"/>
                      </a:lnTo>
                      <a:lnTo>
                        <a:pt x="7112" y="10383"/>
                      </a:lnTo>
                      <a:lnTo>
                        <a:pt x="7035" y="10615"/>
                      </a:lnTo>
                      <a:lnTo>
                        <a:pt x="6983" y="10847"/>
                      </a:lnTo>
                      <a:lnTo>
                        <a:pt x="6931" y="11105"/>
                      </a:lnTo>
                      <a:lnTo>
                        <a:pt x="6931" y="11337"/>
                      </a:lnTo>
                      <a:lnTo>
                        <a:pt x="3144" y="11337"/>
                      </a:lnTo>
                      <a:lnTo>
                        <a:pt x="3067" y="11363"/>
                      </a:lnTo>
                      <a:lnTo>
                        <a:pt x="2990" y="11414"/>
                      </a:lnTo>
                      <a:lnTo>
                        <a:pt x="2938" y="11491"/>
                      </a:lnTo>
                      <a:lnTo>
                        <a:pt x="2912" y="11569"/>
                      </a:lnTo>
                      <a:lnTo>
                        <a:pt x="2938" y="11646"/>
                      </a:lnTo>
                      <a:lnTo>
                        <a:pt x="2990" y="11723"/>
                      </a:lnTo>
                      <a:lnTo>
                        <a:pt x="3067" y="11775"/>
                      </a:lnTo>
                      <a:lnTo>
                        <a:pt x="3144" y="11801"/>
                      </a:lnTo>
                      <a:lnTo>
                        <a:pt x="6931" y="11801"/>
                      </a:lnTo>
                      <a:lnTo>
                        <a:pt x="6957" y="12058"/>
                      </a:lnTo>
                      <a:lnTo>
                        <a:pt x="6983" y="12316"/>
                      </a:lnTo>
                      <a:lnTo>
                        <a:pt x="1057" y="12316"/>
                      </a:lnTo>
                      <a:lnTo>
                        <a:pt x="928" y="12264"/>
                      </a:lnTo>
                      <a:lnTo>
                        <a:pt x="800" y="12187"/>
                      </a:lnTo>
                      <a:lnTo>
                        <a:pt x="671" y="12110"/>
                      </a:lnTo>
                      <a:lnTo>
                        <a:pt x="594" y="11981"/>
                      </a:lnTo>
                      <a:lnTo>
                        <a:pt x="516" y="11852"/>
                      </a:lnTo>
                      <a:lnTo>
                        <a:pt x="465" y="11723"/>
                      </a:lnTo>
                      <a:lnTo>
                        <a:pt x="465" y="11569"/>
                      </a:lnTo>
                      <a:lnTo>
                        <a:pt x="465" y="11517"/>
                      </a:lnTo>
                      <a:lnTo>
                        <a:pt x="619" y="11620"/>
                      </a:lnTo>
                      <a:lnTo>
                        <a:pt x="800" y="11723"/>
                      </a:lnTo>
                      <a:lnTo>
                        <a:pt x="1006" y="11775"/>
                      </a:lnTo>
                      <a:lnTo>
                        <a:pt x="1212" y="11801"/>
                      </a:lnTo>
                      <a:lnTo>
                        <a:pt x="2242" y="11801"/>
                      </a:lnTo>
                      <a:lnTo>
                        <a:pt x="2345" y="11775"/>
                      </a:lnTo>
                      <a:lnTo>
                        <a:pt x="2423" y="11723"/>
                      </a:lnTo>
                      <a:lnTo>
                        <a:pt x="2449" y="11646"/>
                      </a:lnTo>
                      <a:lnTo>
                        <a:pt x="2474" y="11569"/>
                      </a:lnTo>
                      <a:lnTo>
                        <a:pt x="2449" y="11491"/>
                      </a:lnTo>
                      <a:lnTo>
                        <a:pt x="2423" y="11414"/>
                      </a:lnTo>
                      <a:lnTo>
                        <a:pt x="2345" y="11363"/>
                      </a:lnTo>
                      <a:lnTo>
                        <a:pt x="2242" y="11337"/>
                      </a:lnTo>
                      <a:lnTo>
                        <a:pt x="1057" y="11337"/>
                      </a:lnTo>
                      <a:lnTo>
                        <a:pt x="928" y="11285"/>
                      </a:lnTo>
                      <a:lnTo>
                        <a:pt x="800" y="11208"/>
                      </a:lnTo>
                      <a:lnTo>
                        <a:pt x="671" y="11131"/>
                      </a:lnTo>
                      <a:lnTo>
                        <a:pt x="594" y="11002"/>
                      </a:lnTo>
                      <a:lnTo>
                        <a:pt x="516" y="10873"/>
                      </a:lnTo>
                      <a:lnTo>
                        <a:pt x="465" y="10744"/>
                      </a:lnTo>
                      <a:lnTo>
                        <a:pt x="465" y="10590"/>
                      </a:lnTo>
                      <a:lnTo>
                        <a:pt x="465" y="4896"/>
                      </a:lnTo>
                      <a:close/>
                      <a:moveTo>
                        <a:pt x="7911" y="11801"/>
                      </a:moveTo>
                      <a:lnTo>
                        <a:pt x="7936" y="12007"/>
                      </a:lnTo>
                      <a:lnTo>
                        <a:pt x="7988" y="12213"/>
                      </a:lnTo>
                      <a:lnTo>
                        <a:pt x="8039" y="12419"/>
                      </a:lnTo>
                      <a:lnTo>
                        <a:pt x="8117" y="12599"/>
                      </a:lnTo>
                      <a:lnTo>
                        <a:pt x="8194" y="12780"/>
                      </a:lnTo>
                      <a:lnTo>
                        <a:pt x="8297" y="12960"/>
                      </a:lnTo>
                      <a:lnTo>
                        <a:pt x="8400" y="13140"/>
                      </a:lnTo>
                      <a:lnTo>
                        <a:pt x="8529" y="13295"/>
                      </a:lnTo>
                      <a:lnTo>
                        <a:pt x="8142" y="13681"/>
                      </a:lnTo>
                      <a:lnTo>
                        <a:pt x="7988" y="13475"/>
                      </a:lnTo>
                      <a:lnTo>
                        <a:pt x="7859" y="13269"/>
                      </a:lnTo>
                      <a:lnTo>
                        <a:pt x="7730" y="13037"/>
                      </a:lnTo>
                      <a:lnTo>
                        <a:pt x="7601" y="12805"/>
                      </a:lnTo>
                      <a:lnTo>
                        <a:pt x="7524" y="12573"/>
                      </a:lnTo>
                      <a:lnTo>
                        <a:pt x="7447" y="12316"/>
                      </a:lnTo>
                      <a:lnTo>
                        <a:pt x="7395" y="12058"/>
                      </a:lnTo>
                      <a:lnTo>
                        <a:pt x="7369" y="11801"/>
                      </a:lnTo>
                      <a:close/>
                      <a:moveTo>
                        <a:pt x="13811" y="11801"/>
                      </a:moveTo>
                      <a:lnTo>
                        <a:pt x="13785" y="12058"/>
                      </a:lnTo>
                      <a:lnTo>
                        <a:pt x="13733" y="12316"/>
                      </a:lnTo>
                      <a:lnTo>
                        <a:pt x="13656" y="12573"/>
                      </a:lnTo>
                      <a:lnTo>
                        <a:pt x="13553" y="12805"/>
                      </a:lnTo>
                      <a:lnTo>
                        <a:pt x="13450" y="13037"/>
                      </a:lnTo>
                      <a:lnTo>
                        <a:pt x="13321" y="13269"/>
                      </a:lnTo>
                      <a:lnTo>
                        <a:pt x="13166" y="13475"/>
                      </a:lnTo>
                      <a:lnTo>
                        <a:pt x="13012" y="13681"/>
                      </a:lnTo>
                      <a:lnTo>
                        <a:pt x="12625" y="13295"/>
                      </a:lnTo>
                      <a:lnTo>
                        <a:pt x="12754" y="13140"/>
                      </a:lnTo>
                      <a:lnTo>
                        <a:pt x="12883" y="12960"/>
                      </a:lnTo>
                      <a:lnTo>
                        <a:pt x="12986" y="12780"/>
                      </a:lnTo>
                      <a:lnTo>
                        <a:pt x="13063" y="12599"/>
                      </a:lnTo>
                      <a:lnTo>
                        <a:pt x="13141" y="12419"/>
                      </a:lnTo>
                      <a:lnTo>
                        <a:pt x="13192" y="12213"/>
                      </a:lnTo>
                      <a:lnTo>
                        <a:pt x="13244" y="12007"/>
                      </a:lnTo>
                      <a:lnTo>
                        <a:pt x="13269" y="11801"/>
                      </a:lnTo>
                      <a:close/>
                      <a:moveTo>
                        <a:pt x="10822" y="9327"/>
                      </a:moveTo>
                      <a:lnTo>
                        <a:pt x="11028" y="9379"/>
                      </a:lnTo>
                      <a:lnTo>
                        <a:pt x="11260" y="9430"/>
                      </a:lnTo>
                      <a:lnTo>
                        <a:pt x="11466" y="9508"/>
                      </a:lnTo>
                      <a:lnTo>
                        <a:pt x="11646" y="9585"/>
                      </a:lnTo>
                      <a:lnTo>
                        <a:pt x="11827" y="9714"/>
                      </a:lnTo>
                      <a:lnTo>
                        <a:pt x="12007" y="9842"/>
                      </a:lnTo>
                      <a:lnTo>
                        <a:pt x="12162" y="9971"/>
                      </a:lnTo>
                      <a:lnTo>
                        <a:pt x="12316" y="10152"/>
                      </a:lnTo>
                      <a:lnTo>
                        <a:pt x="12445" y="10306"/>
                      </a:lnTo>
                      <a:lnTo>
                        <a:pt x="12548" y="10487"/>
                      </a:lnTo>
                      <a:lnTo>
                        <a:pt x="12651" y="10693"/>
                      </a:lnTo>
                      <a:lnTo>
                        <a:pt x="12728" y="10899"/>
                      </a:lnTo>
                      <a:lnTo>
                        <a:pt x="12780" y="11105"/>
                      </a:lnTo>
                      <a:lnTo>
                        <a:pt x="12806" y="11337"/>
                      </a:lnTo>
                      <a:lnTo>
                        <a:pt x="12831" y="11569"/>
                      </a:lnTo>
                      <a:lnTo>
                        <a:pt x="12806" y="11801"/>
                      </a:lnTo>
                      <a:lnTo>
                        <a:pt x="12780" y="12007"/>
                      </a:lnTo>
                      <a:lnTo>
                        <a:pt x="12728" y="12239"/>
                      </a:lnTo>
                      <a:lnTo>
                        <a:pt x="12651" y="12445"/>
                      </a:lnTo>
                      <a:lnTo>
                        <a:pt x="12548" y="12625"/>
                      </a:lnTo>
                      <a:lnTo>
                        <a:pt x="12445" y="12805"/>
                      </a:lnTo>
                      <a:lnTo>
                        <a:pt x="12316" y="12986"/>
                      </a:lnTo>
                      <a:lnTo>
                        <a:pt x="12162" y="13140"/>
                      </a:lnTo>
                      <a:lnTo>
                        <a:pt x="12007" y="13295"/>
                      </a:lnTo>
                      <a:lnTo>
                        <a:pt x="11827" y="13424"/>
                      </a:lnTo>
                      <a:lnTo>
                        <a:pt x="11646" y="13527"/>
                      </a:lnTo>
                      <a:lnTo>
                        <a:pt x="11466" y="13630"/>
                      </a:lnTo>
                      <a:lnTo>
                        <a:pt x="11260" y="13707"/>
                      </a:lnTo>
                      <a:lnTo>
                        <a:pt x="11028" y="13759"/>
                      </a:lnTo>
                      <a:lnTo>
                        <a:pt x="10822" y="13784"/>
                      </a:lnTo>
                      <a:lnTo>
                        <a:pt x="10590" y="13810"/>
                      </a:lnTo>
                      <a:lnTo>
                        <a:pt x="10358" y="13784"/>
                      </a:lnTo>
                      <a:lnTo>
                        <a:pt x="10126" y="13759"/>
                      </a:lnTo>
                      <a:lnTo>
                        <a:pt x="9920" y="13707"/>
                      </a:lnTo>
                      <a:lnTo>
                        <a:pt x="9714" y="13630"/>
                      </a:lnTo>
                      <a:lnTo>
                        <a:pt x="9508" y="13527"/>
                      </a:lnTo>
                      <a:lnTo>
                        <a:pt x="9328" y="13424"/>
                      </a:lnTo>
                      <a:lnTo>
                        <a:pt x="9173" y="13295"/>
                      </a:lnTo>
                      <a:lnTo>
                        <a:pt x="8993" y="13140"/>
                      </a:lnTo>
                      <a:lnTo>
                        <a:pt x="8864" y="12986"/>
                      </a:lnTo>
                      <a:lnTo>
                        <a:pt x="8735" y="12805"/>
                      </a:lnTo>
                      <a:lnTo>
                        <a:pt x="8606" y="12625"/>
                      </a:lnTo>
                      <a:lnTo>
                        <a:pt x="8529" y="12445"/>
                      </a:lnTo>
                      <a:lnTo>
                        <a:pt x="8452" y="12239"/>
                      </a:lnTo>
                      <a:lnTo>
                        <a:pt x="8400" y="12007"/>
                      </a:lnTo>
                      <a:lnTo>
                        <a:pt x="8349" y="11801"/>
                      </a:lnTo>
                      <a:lnTo>
                        <a:pt x="8349" y="11569"/>
                      </a:lnTo>
                      <a:lnTo>
                        <a:pt x="8349" y="11337"/>
                      </a:lnTo>
                      <a:lnTo>
                        <a:pt x="8400" y="11105"/>
                      </a:lnTo>
                      <a:lnTo>
                        <a:pt x="8452" y="10899"/>
                      </a:lnTo>
                      <a:lnTo>
                        <a:pt x="8529" y="10693"/>
                      </a:lnTo>
                      <a:lnTo>
                        <a:pt x="8606" y="10487"/>
                      </a:lnTo>
                      <a:lnTo>
                        <a:pt x="8735" y="10306"/>
                      </a:lnTo>
                      <a:lnTo>
                        <a:pt x="8864" y="10152"/>
                      </a:lnTo>
                      <a:lnTo>
                        <a:pt x="8993" y="9971"/>
                      </a:lnTo>
                      <a:lnTo>
                        <a:pt x="9173" y="9842"/>
                      </a:lnTo>
                      <a:lnTo>
                        <a:pt x="9328" y="9714"/>
                      </a:lnTo>
                      <a:lnTo>
                        <a:pt x="9508" y="9585"/>
                      </a:lnTo>
                      <a:lnTo>
                        <a:pt x="9714" y="9508"/>
                      </a:lnTo>
                      <a:lnTo>
                        <a:pt x="9920" y="9430"/>
                      </a:lnTo>
                      <a:lnTo>
                        <a:pt x="10126" y="9379"/>
                      </a:lnTo>
                      <a:lnTo>
                        <a:pt x="10358" y="9327"/>
                      </a:lnTo>
                      <a:close/>
                      <a:moveTo>
                        <a:pt x="8838" y="13604"/>
                      </a:moveTo>
                      <a:lnTo>
                        <a:pt x="9018" y="13733"/>
                      </a:lnTo>
                      <a:lnTo>
                        <a:pt x="9173" y="13862"/>
                      </a:lnTo>
                      <a:lnTo>
                        <a:pt x="9353" y="13965"/>
                      </a:lnTo>
                      <a:lnTo>
                        <a:pt x="9559" y="14042"/>
                      </a:lnTo>
                      <a:lnTo>
                        <a:pt x="9740" y="14119"/>
                      </a:lnTo>
                      <a:lnTo>
                        <a:pt x="9946" y="14171"/>
                      </a:lnTo>
                      <a:lnTo>
                        <a:pt x="10152" y="14222"/>
                      </a:lnTo>
                      <a:lnTo>
                        <a:pt x="10358" y="14248"/>
                      </a:lnTo>
                      <a:lnTo>
                        <a:pt x="10358" y="14789"/>
                      </a:lnTo>
                      <a:lnTo>
                        <a:pt x="10100" y="14763"/>
                      </a:lnTo>
                      <a:lnTo>
                        <a:pt x="9843" y="14712"/>
                      </a:lnTo>
                      <a:lnTo>
                        <a:pt x="9585" y="14635"/>
                      </a:lnTo>
                      <a:lnTo>
                        <a:pt x="9328" y="14532"/>
                      </a:lnTo>
                      <a:lnTo>
                        <a:pt x="9096" y="14428"/>
                      </a:lnTo>
                      <a:lnTo>
                        <a:pt x="8890" y="14300"/>
                      </a:lnTo>
                      <a:lnTo>
                        <a:pt x="8658" y="14171"/>
                      </a:lnTo>
                      <a:lnTo>
                        <a:pt x="8477" y="13990"/>
                      </a:lnTo>
                      <a:lnTo>
                        <a:pt x="8838" y="13604"/>
                      </a:lnTo>
                      <a:close/>
                      <a:moveTo>
                        <a:pt x="12316" y="13604"/>
                      </a:moveTo>
                      <a:lnTo>
                        <a:pt x="12703" y="13990"/>
                      </a:lnTo>
                      <a:lnTo>
                        <a:pt x="12497" y="14171"/>
                      </a:lnTo>
                      <a:lnTo>
                        <a:pt x="12290" y="14300"/>
                      </a:lnTo>
                      <a:lnTo>
                        <a:pt x="12059" y="14428"/>
                      </a:lnTo>
                      <a:lnTo>
                        <a:pt x="11827" y="14532"/>
                      </a:lnTo>
                      <a:lnTo>
                        <a:pt x="11595" y="14635"/>
                      </a:lnTo>
                      <a:lnTo>
                        <a:pt x="11337" y="14712"/>
                      </a:lnTo>
                      <a:lnTo>
                        <a:pt x="11080" y="14763"/>
                      </a:lnTo>
                      <a:lnTo>
                        <a:pt x="10796" y="14789"/>
                      </a:lnTo>
                      <a:lnTo>
                        <a:pt x="10796" y="14248"/>
                      </a:lnTo>
                      <a:lnTo>
                        <a:pt x="11028" y="14222"/>
                      </a:lnTo>
                      <a:lnTo>
                        <a:pt x="11234" y="14171"/>
                      </a:lnTo>
                      <a:lnTo>
                        <a:pt x="11440" y="14119"/>
                      </a:lnTo>
                      <a:lnTo>
                        <a:pt x="11621" y="14042"/>
                      </a:lnTo>
                      <a:lnTo>
                        <a:pt x="11801" y="13965"/>
                      </a:lnTo>
                      <a:lnTo>
                        <a:pt x="11981" y="13862"/>
                      </a:lnTo>
                      <a:lnTo>
                        <a:pt x="12162" y="13733"/>
                      </a:lnTo>
                      <a:lnTo>
                        <a:pt x="12316" y="13604"/>
                      </a:lnTo>
                      <a:close/>
                      <a:moveTo>
                        <a:pt x="3814" y="1"/>
                      </a:moveTo>
                      <a:lnTo>
                        <a:pt x="3634" y="26"/>
                      </a:lnTo>
                      <a:lnTo>
                        <a:pt x="3479" y="78"/>
                      </a:lnTo>
                      <a:lnTo>
                        <a:pt x="3350" y="155"/>
                      </a:lnTo>
                      <a:lnTo>
                        <a:pt x="3221" y="258"/>
                      </a:lnTo>
                      <a:lnTo>
                        <a:pt x="3118" y="387"/>
                      </a:lnTo>
                      <a:lnTo>
                        <a:pt x="3041" y="516"/>
                      </a:lnTo>
                      <a:lnTo>
                        <a:pt x="2990" y="670"/>
                      </a:lnTo>
                      <a:lnTo>
                        <a:pt x="2964" y="851"/>
                      </a:lnTo>
                      <a:lnTo>
                        <a:pt x="2964" y="1005"/>
                      </a:lnTo>
                      <a:lnTo>
                        <a:pt x="1212" y="1005"/>
                      </a:lnTo>
                      <a:lnTo>
                        <a:pt x="980" y="1031"/>
                      </a:lnTo>
                      <a:lnTo>
                        <a:pt x="748" y="1083"/>
                      </a:lnTo>
                      <a:lnTo>
                        <a:pt x="542" y="1211"/>
                      </a:lnTo>
                      <a:lnTo>
                        <a:pt x="362" y="1340"/>
                      </a:lnTo>
                      <a:lnTo>
                        <a:pt x="233" y="1521"/>
                      </a:lnTo>
                      <a:lnTo>
                        <a:pt x="104" y="1727"/>
                      </a:lnTo>
                      <a:lnTo>
                        <a:pt x="27" y="1959"/>
                      </a:lnTo>
                      <a:lnTo>
                        <a:pt x="1" y="2191"/>
                      </a:lnTo>
                      <a:lnTo>
                        <a:pt x="1" y="10590"/>
                      </a:lnTo>
                      <a:lnTo>
                        <a:pt x="1" y="11569"/>
                      </a:lnTo>
                      <a:lnTo>
                        <a:pt x="27" y="11801"/>
                      </a:lnTo>
                      <a:lnTo>
                        <a:pt x="104" y="12032"/>
                      </a:lnTo>
                      <a:lnTo>
                        <a:pt x="233" y="12239"/>
                      </a:lnTo>
                      <a:lnTo>
                        <a:pt x="362" y="12419"/>
                      </a:lnTo>
                      <a:lnTo>
                        <a:pt x="542" y="12573"/>
                      </a:lnTo>
                      <a:lnTo>
                        <a:pt x="748" y="12676"/>
                      </a:lnTo>
                      <a:lnTo>
                        <a:pt x="980" y="12754"/>
                      </a:lnTo>
                      <a:lnTo>
                        <a:pt x="1212" y="12780"/>
                      </a:lnTo>
                      <a:lnTo>
                        <a:pt x="7112" y="12780"/>
                      </a:lnTo>
                      <a:lnTo>
                        <a:pt x="7215" y="13037"/>
                      </a:lnTo>
                      <a:lnTo>
                        <a:pt x="7344" y="13295"/>
                      </a:lnTo>
                      <a:lnTo>
                        <a:pt x="7498" y="13527"/>
                      </a:lnTo>
                      <a:lnTo>
                        <a:pt x="7653" y="13759"/>
                      </a:lnTo>
                      <a:lnTo>
                        <a:pt x="7833" y="13990"/>
                      </a:lnTo>
                      <a:lnTo>
                        <a:pt x="8014" y="14197"/>
                      </a:lnTo>
                      <a:lnTo>
                        <a:pt x="8220" y="14377"/>
                      </a:lnTo>
                      <a:lnTo>
                        <a:pt x="8426" y="14532"/>
                      </a:lnTo>
                      <a:lnTo>
                        <a:pt x="8683" y="14712"/>
                      </a:lnTo>
                      <a:lnTo>
                        <a:pt x="8915" y="14841"/>
                      </a:lnTo>
                      <a:lnTo>
                        <a:pt x="9173" y="14944"/>
                      </a:lnTo>
                      <a:lnTo>
                        <a:pt x="9431" y="15047"/>
                      </a:lnTo>
                      <a:lnTo>
                        <a:pt x="9714" y="15124"/>
                      </a:lnTo>
                      <a:lnTo>
                        <a:pt x="9997" y="15201"/>
                      </a:lnTo>
                      <a:lnTo>
                        <a:pt x="10281" y="15227"/>
                      </a:lnTo>
                      <a:lnTo>
                        <a:pt x="10951" y="15227"/>
                      </a:lnTo>
                      <a:lnTo>
                        <a:pt x="11311" y="15176"/>
                      </a:lnTo>
                      <a:lnTo>
                        <a:pt x="11672" y="15073"/>
                      </a:lnTo>
                      <a:lnTo>
                        <a:pt x="12007" y="14944"/>
                      </a:lnTo>
                      <a:lnTo>
                        <a:pt x="12342" y="14789"/>
                      </a:lnTo>
                      <a:lnTo>
                        <a:pt x="12625" y="14609"/>
                      </a:lnTo>
                      <a:lnTo>
                        <a:pt x="12909" y="14403"/>
                      </a:lnTo>
                      <a:lnTo>
                        <a:pt x="13192" y="14171"/>
                      </a:lnTo>
                      <a:lnTo>
                        <a:pt x="13424" y="13913"/>
                      </a:lnTo>
                      <a:lnTo>
                        <a:pt x="13630" y="13630"/>
                      </a:lnTo>
                      <a:lnTo>
                        <a:pt x="13811" y="13321"/>
                      </a:lnTo>
                      <a:lnTo>
                        <a:pt x="13965" y="12986"/>
                      </a:lnTo>
                      <a:lnTo>
                        <a:pt x="14094" y="12651"/>
                      </a:lnTo>
                      <a:lnTo>
                        <a:pt x="14171" y="12316"/>
                      </a:lnTo>
                      <a:lnTo>
                        <a:pt x="14249" y="11929"/>
                      </a:lnTo>
                      <a:lnTo>
                        <a:pt x="14249" y="11569"/>
                      </a:lnTo>
                      <a:lnTo>
                        <a:pt x="14249" y="11208"/>
                      </a:lnTo>
                      <a:lnTo>
                        <a:pt x="14197" y="10873"/>
                      </a:lnTo>
                      <a:lnTo>
                        <a:pt x="14120" y="10512"/>
                      </a:lnTo>
                      <a:lnTo>
                        <a:pt x="13991" y="10203"/>
                      </a:lnTo>
                      <a:lnTo>
                        <a:pt x="13862" y="9894"/>
                      </a:lnTo>
                      <a:lnTo>
                        <a:pt x="13682" y="9611"/>
                      </a:lnTo>
                      <a:lnTo>
                        <a:pt x="13501" y="9327"/>
                      </a:lnTo>
                      <a:lnTo>
                        <a:pt x="13269" y="9070"/>
                      </a:lnTo>
                      <a:lnTo>
                        <a:pt x="13269" y="2191"/>
                      </a:lnTo>
                      <a:lnTo>
                        <a:pt x="13244" y="1959"/>
                      </a:lnTo>
                      <a:lnTo>
                        <a:pt x="13166" y="1727"/>
                      </a:lnTo>
                      <a:lnTo>
                        <a:pt x="13063" y="1521"/>
                      </a:lnTo>
                      <a:lnTo>
                        <a:pt x="12909" y="1340"/>
                      </a:lnTo>
                      <a:lnTo>
                        <a:pt x="12728" y="1211"/>
                      </a:lnTo>
                      <a:lnTo>
                        <a:pt x="12522" y="1083"/>
                      </a:lnTo>
                      <a:lnTo>
                        <a:pt x="12316" y="1031"/>
                      </a:lnTo>
                      <a:lnTo>
                        <a:pt x="12059" y="1005"/>
                      </a:lnTo>
                      <a:lnTo>
                        <a:pt x="10307" y="1005"/>
                      </a:lnTo>
                      <a:lnTo>
                        <a:pt x="10307" y="851"/>
                      </a:lnTo>
                      <a:lnTo>
                        <a:pt x="10307" y="670"/>
                      </a:lnTo>
                      <a:lnTo>
                        <a:pt x="10255" y="516"/>
                      </a:lnTo>
                      <a:lnTo>
                        <a:pt x="10178" y="387"/>
                      </a:lnTo>
                      <a:lnTo>
                        <a:pt x="10075" y="258"/>
                      </a:lnTo>
                      <a:lnTo>
                        <a:pt x="9946" y="155"/>
                      </a:lnTo>
                      <a:lnTo>
                        <a:pt x="9791" y="78"/>
                      </a:lnTo>
                      <a:lnTo>
                        <a:pt x="9637" y="26"/>
                      </a:lnTo>
                      <a:lnTo>
                        <a:pt x="9482" y="1"/>
                      </a:lnTo>
                      <a:lnTo>
                        <a:pt x="9302" y="26"/>
                      </a:lnTo>
                      <a:lnTo>
                        <a:pt x="9147" y="78"/>
                      </a:lnTo>
                      <a:lnTo>
                        <a:pt x="9018" y="155"/>
                      </a:lnTo>
                      <a:lnTo>
                        <a:pt x="8890" y="258"/>
                      </a:lnTo>
                      <a:lnTo>
                        <a:pt x="8787" y="387"/>
                      </a:lnTo>
                      <a:lnTo>
                        <a:pt x="8709" y="516"/>
                      </a:lnTo>
                      <a:lnTo>
                        <a:pt x="8658" y="670"/>
                      </a:lnTo>
                      <a:lnTo>
                        <a:pt x="8632" y="851"/>
                      </a:lnTo>
                      <a:lnTo>
                        <a:pt x="8632" y="1005"/>
                      </a:lnTo>
                      <a:lnTo>
                        <a:pt x="6004" y="1005"/>
                      </a:lnTo>
                      <a:lnTo>
                        <a:pt x="5927" y="1057"/>
                      </a:lnTo>
                      <a:lnTo>
                        <a:pt x="5875" y="1134"/>
                      </a:lnTo>
                      <a:lnTo>
                        <a:pt x="5849" y="1211"/>
                      </a:lnTo>
                      <a:lnTo>
                        <a:pt x="5875" y="1315"/>
                      </a:lnTo>
                      <a:lnTo>
                        <a:pt x="5927" y="1366"/>
                      </a:lnTo>
                      <a:lnTo>
                        <a:pt x="6004" y="1418"/>
                      </a:lnTo>
                      <a:lnTo>
                        <a:pt x="6081" y="1443"/>
                      </a:lnTo>
                      <a:lnTo>
                        <a:pt x="8632" y="1443"/>
                      </a:lnTo>
                      <a:lnTo>
                        <a:pt x="8632" y="1984"/>
                      </a:lnTo>
                      <a:lnTo>
                        <a:pt x="8374" y="1984"/>
                      </a:lnTo>
                      <a:lnTo>
                        <a:pt x="8271" y="2010"/>
                      </a:lnTo>
                      <a:lnTo>
                        <a:pt x="8220" y="2036"/>
                      </a:lnTo>
                      <a:lnTo>
                        <a:pt x="8168" y="2113"/>
                      </a:lnTo>
                      <a:lnTo>
                        <a:pt x="8142" y="2191"/>
                      </a:lnTo>
                      <a:lnTo>
                        <a:pt x="8168" y="2294"/>
                      </a:lnTo>
                      <a:lnTo>
                        <a:pt x="8220" y="2371"/>
                      </a:lnTo>
                      <a:lnTo>
                        <a:pt x="8271" y="2397"/>
                      </a:lnTo>
                      <a:lnTo>
                        <a:pt x="8374" y="2422"/>
                      </a:lnTo>
                      <a:lnTo>
                        <a:pt x="8709" y="2422"/>
                      </a:lnTo>
                      <a:lnTo>
                        <a:pt x="8761" y="2525"/>
                      </a:lnTo>
                      <a:lnTo>
                        <a:pt x="8838" y="2629"/>
                      </a:lnTo>
                      <a:lnTo>
                        <a:pt x="8915" y="2706"/>
                      </a:lnTo>
                      <a:lnTo>
                        <a:pt x="9018" y="2783"/>
                      </a:lnTo>
                      <a:lnTo>
                        <a:pt x="9121" y="2835"/>
                      </a:lnTo>
                      <a:lnTo>
                        <a:pt x="9224" y="2886"/>
                      </a:lnTo>
                      <a:lnTo>
                        <a:pt x="9353" y="2912"/>
                      </a:lnTo>
                      <a:lnTo>
                        <a:pt x="9611" y="2912"/>
                      </a:lnTo>
                      <a:lnTo>
                        <a:pt x="9714" y="2886"/>
                      </a:lnTo>
                      <a:lnTo>
                        <a:pt x="9843" y="2835"/>
                      </a:lnTo>
                      <a:lnTo>
                        <a:pt x="9946" y="2783"/>
                      </a:lnTo>
                      <a:lnTo>
                        <a:pt x="10023" y="2706"/>
                      </a:lnTo>
                      <a:lnTo>
                        <a:pt x="10100" y="2629"/>
                      </a:lnTo>
                      <a:lnTo>
                        <a:pt x="10178" y="2525"/>
                      </a:lnTo>
                      <a:lnTo>
                        <a:pt x="10229" y="2422"/>
                      </a:lnTo>
                      <a:lnTo>
                        <a:pt x="10590" y="2422"/>
                      </a:lnTo>
                      <a:lnTo>
                        <a:pt x="10667" y="2397"/>
                      </a:lnTo>
                      <a:lnTo>
                        <a:pt x="10745" y="2371"/>
                      </a:lnTo>
                      <a:lnTo>
                        <a:pt x="10796" y="2294"/>
                      </a:lnTo>
                      <a:lnTo>
                        <a:pt x="10796" y="2191"/>
                      </a:lnTo>
                      <a:lnTo>
                        <a:pt x="10796" y="2113"/>
                      </a:lnTo>
                      <a:lnTo>
                        <a:pt x="10745" y="2036"/>
                      </a:lnTo>
                      <a:lnTo>
                        <a:pt x="10667" y="2010"/>
                      </a:lnTo>
                      <a:lnTo>
                        <a:pt x="10590" y="1984"/>
                      </a:lnTo>
                      <a:lnTo>
                        <a:pt x="10307" y="1984"/>
                      </a:lnTo>
                      <a:lnTo>
                        <a:pt x="10307" y="1443"/>
                      </a:lnTo>
                      <a:lnTo>
                        <a:pt x="12059" y="1443"/>
                      </a:lnTo>
                      <a:lnTo>
                        <a:pt x="12213" y="1469"/>
                      </a:lnTo>
                      <a:lnTo>
                        <a:pt x="12368" y="1495"/>
                      </a:lnTo>
                      <a:lnTo>
                        <a:pt x="12497" y="1572"/>
                      </a:lnTo>
                      <a:lnTo>
                        <a:pt x="12600" y="1675"/>
                      </a:lnTo>
                      <a:lnTo>
                        <a:pt x="12703" y="1778"/>
                      </a:lnTo>
                      <a:lnTo>
                        <a:pt x="12754" y="1907"/>
                      </a:lnTo>
                      <a:lnTo>
                        <a:pt x="12806" y="2062"/>
                      </a:lnTo>
                      <a:lnTo>
                        <a:pt x="12831" y="2191"/>
                      </a:lnTo>
                      <a:lnTo>
                        <a:pt x="12831" y="3453"/>
                      </a:lnTo>
                      <a:lnTo>
                        <a:pt x="465" y="3453"/>
                      </a:lnTo>
                      <a:lnTo>
                        <a:pt x="465" y="2191"/>
                      </a:lnTo>
                      <a:lnTo>
                        <a:pt x="465" y="2062"/>
                      </a:lnTo>
                      <a:lnTo>
                        <a:pt x="516" y="1907"/>
                      </a:lnTo>
                      <a:lnTo>
                        <a:pt x="594" y="1778"/>
                      </a:lnTo>
                      <a:lnTo>
                        <a:pt x="671" y="1675"/>
                      </a:lnTo>
                      <a:lnTo>
                        <a:pt x="800" y="1572"/>
                      </a:lnTo>
                      <a:lnTo>
                        <a:pt x="928" y="1495"/>
                      </a:lnTo>
                      <a:lnTo>
                        <a:pt x="1057" y="1469"/>
                      </a:lnTo>
                      <a:lnTo>
                        <a:pt x="1212" y="1443"/>
                      </a:lnTo>
                      <a:lnTo>
                        <a:pt x="2964" y="1443"/>
                      </a:lnTo>
                      <a:lnTo>
                        <a:pt x="2964" y="1984"/>
                      </a:lnTo>
                      <a:lnTo>
                        <a:pt x="2706" y="1984"/>
                      </a:lnTo>
                      <a:lnTo>
                        <a:pt x="2603" y="2010"/>
                      </a:lnTo>
                      <a:lnTo>
                        <a:pt x="2552" y="2036"/>
                      </a:lnTo>
                      <a:lnTo>
                        <a:pt x="2500" y="2113"/>
                      </a:lnTo>
                      <a:lnTo>
                        <a:pt x="2474" y="2191"/>
                      </a:lnTo>
                      <a:lnTo>
                        <a:pt x="2500" y="2294"/>
                      </a:lnTo>
                      <a:lnTo>
                        <a:pt x="2552" y="2371"/>
                      </a:lnTo>
                      <a:lnTo>
                        <a:pt x="2603" y="2397"/>
                      </a:lnTo>
                      <a:lnTo>
                        <a:pt x="2706" y="2422"/>
                      </a:lnTo>
                      <a:lnTo>
                        <a:pt x="3041" y="2422"/>
                      </a:lnTo>
                      <a:lnTo>
                        <a:pt x="3093" y="2525"/>
                      </a:lnTo>
                      <a:lnTo>
                        <a:pt x="3170" y="2629"/>
                      </a:lnTo>
                      <a:lnTo>
                        <a:pt x="3247" y="2706"/>
                      </a:lnTo>
                      <a:lnTo>
                        <a:pt x="3350" y="2783"/>
                      </a:lnTo>
                      <a:lnTo>
                        <a:pt x="3453" y="2835"/>
                      </a:lnTo>
                      <a:lnTo>
                        <a:pt x="3556" y="2886"/>
                      </a:lnTo>
                      <a:lnTo>
                        <a:pt x="3685" y="2912"/>
                      </a:lnTo>
                      <a:lnTo>
                        <a:pt x="3943" y="2912"/>
                      </a:lnTo>
                      <a:lnTo>
                        <a:pt x="4046" y="2886"/>
                      </a:lnTo>
                      <a:lnTo>
                        <a:pt x="4175" y="2835"/>
                      </a:lnTo>
                      <a:lnTo>
                        <a:pt x="4278" y="2783"/>
                      </a:lnTo>
                      <a:lnTo>
                        <a:pt x="4355" y="2706"/>
                      </a:lnTo>
                      <a:lnTo>
                        <a:pt x="4458" y="2629"/>
                      </a:lnTo>
                      <a:lnTo>
                        <a:pt x="4510" y="2525"/>
                      </a:lnTo>
                      <a:lnTo>
                        <a:pt x="4561" y="2422"/>
                      </a:lnTo>
                      <a:lnTo>
                        <a:pt x="4922" y="2422"/>
                      </a:lnTo>
                      <a:lnTo>
                        <a:pt x="4999" y="2397"/>
                      </a:lnTo>
                      <a:lnTo>
                        <a:pt x="5076" y="2371"/>
                      </a:lnTo>
                      <a:lnTo>
                        <a:pt x="5128" y="2294"/>
                      </a:lnTo>
                      <a:lnTo>
                        <a:pt x="5154" y="2191"/>
                      </a:lnTo>
                      <a:lnTo>
                        <a:pt x="5128" y="2113"/>
                      </a:lnTo>
                      <a:lnTo>
                        <a:pt x="5076" y="2036"/>
                      </a:lnTo>
                      <a:lnTo>
                        <a:pt x="4999" y="2010"/>
                      </a:lnTo>
                      <a:lnTo>
                        <a:pt x="4922" y="1984"/>
                      </a:lnTo>
                      <a:lnTo>
                        <a:pt x="4638" y="1984"/>
                      </a:lnTo>
                      <a:lnTo>
                        <a:pt x="4638" y="1443"/>
                      </a:lnTo>
                      <a:lnTo>
                        <a:pt x="5205" y="1443"/>
                      </a:lnTo>
                      <a:lnTo>
                        <a:pt x="5308" y="1418"/>
                      </a:lnTo>
                      <a:lnTo>
                        <a:pt x="5360" y="1366"/>
                      </a:lnTo>
                      <a:lnTo>
                        <a:pt x="5411" y="1315"/>
                      </a:lnTo>
                      <a:lnTo>
                        <a:pt x="5437" y="1211"/>
                      </a:lnTo>
                      <a:lnTo>
                        <a:pt x="5411" y="1134"/>
                      </a:lnTo>
                      <a:lnTo>
                        <a:pt x="5360" y="1057"/>
                      </a:lnTo>
                      <a:lnTo>
                        <a:pt x="5308" y="1005"/>
                      </a:lnTo>
                      <a:lnTo>
                        <a:pt x="4638" y="1005"/>
                      </a:lnTo>
                      <a:lnTo>
                        <a:pt x="4638" y="851"/>
                      </a:lnTo>
                      <a:lnTo>
                        <a:pt x="4638" y="670"/>
                      </a:lnTo>
                      <a:lnTo>
                        <a:pt x="4587" y="516"/>
                      </a:lnTo>
                      <a:lnTo>
                        <a:pt x="4510" y="387"/>
                      </a:lnTo>
                      <a:lnTo>
                        <a:pt x="4407" y="258"/>
                      </a:lnTo>
                      <a:lnTo>
                        <a:pt x="4278" y="155"/>
                      </a:lnTo>
                      <a:lnTo>
                        <a:pt x="4123" y="78"/>
                      </a:lnTo>
                      <a:lnTo>
                        <a:pt x="3969" y="26"/>
                      </a:lnTo>
                      <a:lnTo>
                        <a:pt x="38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156;p31">
                  <a:extLst>
                    <a:ext uri="{FF2B5EF4-FFF2-40B4-BE49-F238E27FC236}">
                      <a16:creationId xmlns:a16="http://schemas.microsoft.com/office/drawing/2014/main" id="{7E873AF2-1B93-E931-9B48-646207FAE5B1}"/>
                    </a:ext>
                  </a:extLst>
                </p:cNvPr>
                <p:cNvSpPr/>
                <p:nvPr/>
              </p:nvSpPr>
              <p:spPr>
                <a:xfrm>
                  <a:off x="684475" y="2941550"/>
                  <a:ext cx="40600" cy="85050"/>
                </a:xfrm>
                <a:custGeom>
                  <a:avLst/>
                  <a:gdLst/>
                  <a:ahLst/>
                  <a:cxnLst/>
                  <a:rect l="l" t="t" r="r" b="b"/>
                  <a:pathLst>
                    <a:path w="1624" h="3402" extrusionOk="0">
                      <a:moveTo>
                        <a:pt x="825" y="0"/>
                      </a:moveTo>
                      <a:lnTo>
                        <a:pt x="722" y="26"/>
                      </a:lnTo>
                      <a:lnTo>
                        <a:pt x="670" y="52"/>
                      </a:lnTo>
                      <a:lnTo>
                        <a:pt x="619" y="129"/>
                      </a:lnTo>
                      <a:lnTo>
                        <a:pt x="593" y="232"/>
                      </a:lnTo>
                      <a:lnTo>
                        <a:pt x="593" y="335"/>
                      </a:lnTo>
                      <a:lnTo>
                        <a:pt x="464" y="361"/>
                      </a:lnTo>
                      <a:lnTo>
                        <a:pt x="361" y="438"/>
                      </a:lnTo>
                      <a:lnTo>
                        <a:pt x="258" y="515"/>
                      </a:lnTo>
                      <a:lnTo>
                        <a:pt x="181" y="619"/>
                      </a:lnTo>
                      <a:lnTo>
                        <a:pt x="104" y="722"/>
                      </a:lnTo>
                      <a:lnTo>
                        <a:pt x="52" y="850"/>
                      </a:lnTo>
                      <a:lnTo>
                        <a:pt x="26" y="979"/>
                      </a:lnTo>
                      <a:lnTo>
                        <a:pt x="1" y="1108"/>
                      </a:lnTo>
                      <a:lnTo>
                        <a:pt x="26" y="1263"/>
                      </a:lnTo>
                      <a:lnTo>
                        <a:pt x="78" y="1417"/>
                      </a:lnTo>
                      <a:lnTo>
                        <a:pt x="155" y="1572"/>
                      </a:lnTo>
                      <a:lnTo>
                        <a:pt x="232" y="1675"/>
                      </a:lnTo>
                      <a:lnTo>
                        <a:pt x="361" y="1778"/>
                      </a:lnTo>
                      <a:lnTo>
                        <a:pt x="516" y="1855"/>
                      </a:lnTo>
                      <a:lnTo>
                        <a:pt x="645" y="1907"/>
                      </a:lnTo>
                      <a:lnTo>
                        <a:pt x="825" y="1933"/>
                      </a:lnTo>
                      <a:lnTo>
                        <a:pt x="954" y="1958"/>
                      </a:lnTo>
                      <a:lnTo>
                        <a:pt x="1083" y="2036"/>
                      </a:lnTo>
                      <a:lnTo>
                        <a:pt x="1160" y="2139"/>
                      </a:lnTo>
                      <a:lnTo>
                        <a:pt x="1186" y="2293"/>
                      </a:lnTo>
                      <a:lnTo>
                        <a:pt x="1160" y="2422"/>
                      </a:lnTo>
                      <a:lnTo>
                        <a:pt x="1083" y="2551"/>
                      </a:lnTo>
                      <a:lnTo>
                        <a:pt x="954" y="2628"/>
                      </a:lnTo>
                      <a:lnTo>
                        <a:pt x="825" y="2654"/>
                      </a:lnTo>
                      <a:lnTo>
                        <a:pt x="670" y="2628"/>
                      </a:lnTo>
                      <a:lnTo>
                        <a:pt x="567" y="2551"/>
                      </a:lnTo>
                      <a:lnTo>
                        <a:pt x="490" y="2422"/>
                      </a:lnTo>
                      <a:lnTo>
                        <a:pt x="464" y="2293"/>
                      </a:lnTo>
                      <a:lnTo>
                        <a:pt x="439" y="2190"/>
                      </a:lnTo>
                      <a:lnTo>
                        <a:pt x="387" y="2139"/>
                      </a:lnTo>
                      <a:lnTo>
                        <a:pt x="310" y="2087"/>
                      </a:lnTo>
                      <a:lnTo>
                        <a:pt x="232" y="2061"/>
                      </a:lnTo>
                      <a:lnTo>
                        <a:pt x="129" y="2087"/>
                      </a:lnTo>
                      <a:lnTo>
                        <a:pt x="78" y="2139"/>
                      </a:lnTo>
                      <a:lnTo>
                        <a:pt x="26" y="2190"/>
                      </a:lnTo>
                      <a:lnTo>
                        <a:pt x="1" y="2293"/>
                      </a:lnTo>
                      <a:lnTo>
                        <a:pt x="26" y="2422"/>
                      </a:lnTo>
                      <a:lnTo>
                        <a:pt x="52" y="2551"/>
                      </a:lnTo>
                      <a:lnTo>
                        <a:pt x="104" y="2680"/>
                      </a:lnTo>
                      <a:lnTo>
                        <a:pt x="181" y="2783"/>
                      </a:lnTo>
                      <a:lnTo>
                        <a:pt x="258" y="2886"/>
                      </a:lnTo>
                      <a:lnTo>
                        <a:pt x="361" y="2963"/>
                      </a:lnTo>
                      <a:lnTo>
                        <a:pt x="464" y="3015"/>
                      </a:lnTo>
                      <a:lnTo>
                        <a:pt x="593" y="3066"/>
                      </a:lnTo>
                      <a:lnTo>
                        <a:pt x="593" y="3169"/>
                      </a:lnTo>
                      <a:lnTo>
                        <a:pt x="619" y="3272"/>
                      </a:lnTo>
                      <a:lnTo>
                        <a:pt x="670" y="3324"/>
                      </a:lnTo>
                      <a:lnTo>
                        <a:pt x="722" y="3375"/>
                      </a:lnTo>
                      <a:lnTo>
                        <a:pt x="825" y="3401"/>
                      </a:lnTo>
                      <a:lnTo>
                        <a:pt x="902" y="3375"/>
                      </a:lnTo>
                      <a:lnTo>
                        <a:pt x="980" y="3324"/>
                      </a:lnTo>
                      <a:lnTo>
                        <a:pt x="1031" y="3272"/>
                      </a:lnTo>
                      <a:lnTo>
                        <a:pt x="1031" y="3169"/>
                      </a:lnTo>
                      <a:lnTo>
                        <a:pt x="1031" y="3066"/>
                      </a:lnTo>
                      <a:lnTo>
                        <a:pt x="1160" y="3015"/>
                      </a:lnTo>
                      <a:lnTo>
                        <a:pt x="1289" y="2963"/>
                      </a:lnTo>
                      <a:lnTo>
                        <a:pt x="1392" y="2886"/>
                      </a:lnTo>
                      <a:lnTo>
                        <a:pt x="1469" y="2783"/>
                      </a:lnTo>
                      <a:lnTo>
                        <a:pt x="1546" y="2680"/>
                      </a:lnTo>
                      <a:lnTo>
                        <a:pt x="1598" y="2551"/>
                      </a:lnTo>
                      <a:lnTo>
                        <a:pt x="1624" y="2422"/>
                      </a:lnTo>
                      <a:lnTo>
                        <a:pt x="1624" y="2293"/>
                      </a:lnTo>
                      <a:lnTo>
                        <a:pt x="1624" y="2113"/>
                      </a:lnTo>
                      <a:lnTo>
                        <a:pt x="1572" y="1984"/>
                      </a:lnTo>
                      <a:lnTo>
                        <a:pt x="1495" y="1829"/>
                      </a:lnTo>
                      <a:lnTo>
                        <a:pt x="1392" y="1726"/>
                      </a:lnTo>
                      <a:lnTo>
                        <a:pt x="1263" y="1623"/>
                      </a:lnTo>
                      <a:lnTo>
                        <a:pt x="1134" y="1546"/>
                      </a:lnTo>
                      <a:lnTo>
                        <a:pt x="980" y="1495"/>
                      </a:lnTo>
                      <a:lnTo>
                        <a:pt x="825" y="1469"/>
                      </a:lnTo>
                      <a:lnTo>
                        <a:pt x="670" y="1443"/>
                      </a:lnTo>
                      <a:lnTo>
                        <a:pt x="567" y="1366"/>
                      </a:lnTo>
                      <a:lnTo>
                        <a:pt x="490" y="1237"/>
                      </a:lnTo>
                      <a:lnTo>
                        <a:pt x="464" y="1108"/>
                      </a:lnTo>
                      <a:lnTo>
                        <a:pt x="490" y="953"/>
                      </a:lnTo>
                      <a:lnTo>
                        <a:pt x="567" y="850"/>
                      </a:lnTo>
                      <a:lnTo>
                        <a:pt x="670" y="773"/>
                      </a:lnTo>
                      <a:lnTo>
                        <a:pt x="825" y="747"/>
                      </a:lnTo>
                      <a:lnTo>
                        <a:pt x="954" y="773"/>
                      </a:lnTo>
                      <a:lnTo>
                        <a:pt x="1083" y="850"/>
                      </a:lnTo>
                      <a:lnTo>
                        <a:pt x="1160" y="953"/>
                      </a:lnTo>
                      <a:lnTo>
                        <a:pt x="1186" y="1108"/>
                      </a:lnTo>
                      <a:lnTo>
                        <a:pt x="1211" y="1185"/>
                      </a:lnTo>
                      <a:lnTo>
                        <a:pt x="1263" y="1263"/>
                      </a:lnTo>
                      <a:lnTo>
                        <a:pt x="1315" y="1314"/>
                      </a:lnTo>
                      <a:lnTo>
                        <a:pt x="1418" y="1340"/>
                      </a:lnTo>
                      <a:lnTo>
                        <a:pt x="1495" y="1314"/>
                      </a:lnTo>
                      <a:lnTo>
                        <a:pt x="1572" y="1263"/>
                      </a:lnTo>
                      <a:lnTo>
                        <a:pt x="1624" y="1185"/>
                      </a:lnTo>
                      <a:lnTo>
                        <a:pt x="1624" y="1108"/>
                      </a:lnTo>
                      <a:lnTo>
                        <a:pt x="1624" y="979"/>
                      </a:lnTo>
                      <a:lnTo>
                        <a:pt x="1598" y="850"/>
                      </a:lnTo>
                      <a:lnTo>
                        <a:pt x="1546" y="722"/>
                      </a:lnTo>
                      <a:lnTo>
                        <a:pt x="1469" y="619"/>
                      </a:lnTo>
                      <a:lnTo>
                        <a:pt x="1392" y="515"/>
                      </a:lnTo>
                      <a:lnTo>
                        <a:pt x="1289" y="438"/>
                      </a:lnTo>
                      <a:lnTo>
                        <a:pt x="1160" y="361"/>
                      </a:lnTo>
                      <a:lnTo>
                        <a:pt x="1031" y="335"/>
                      </a:lnTo>
                      <a:lnTo>
                        <a:pt x="1031" y="232"/>
                      </a:lnTo>
                      <a:lnTo>
                        <a:pt x="1031" y="129"/>
                      </a:lnTo>
                      <a:lnTo>
                        <a:pt x="980" y="52"/>
                      </a:lnTo>
                      <a:lnTo>
                        <a:pt x="902" y="26"/>
                      </a:lnTo>
                      <a:lnTo>
                        <a:pt x="82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 name="Picture 19">
                <a:extLst>
                  <a:ext uri="{FF2B5EF4-FFF2-40B4-BE49-F238E27FC236}">
                    <a16:creationId xmlns:a16="http://schemas.microsoft.com/office/drawing/2014/main" id="{A08CDD1D-17DF-51A6-5279-BD8E86BBD82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68211" y="2961689"/>
                <a:ext cx="1657636" cy="1657636"/>
              </a:xfrm>
              <a:prstGeom prst="rect">
                <a:avLst/>
              </a:prstGeom>
            </p:spPr>
          </p:pic>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12"/>
        <p:cNvGrpSpPr/>
        <p:nvPr/>
      </p:nvGrpSpPr>
      <p:grpSpPr>
        <a:xfrm>
          <a:off x="0" y="0"/>
          <a:ext cx="0" cy="0"/>
          <a:chOff x="0" y="0"/>
          <a:chExt cx="0" cy="0"/>
        </a:xfrm>
      </p:grpSpPr>
      <p:grpSp>
        <p:nvGrpSpPr>
          <p:cNvPr id="2220" name="Google Shape;2220;p69"/>
          <p:cNvGrpSpPr/>
          <p:nvPr/>
        </p:nvGrpSpPr>
        <p:grpSpPr>
          <a:xfrm>
            <a:off x="880110" y="925830"/>
            <a:ext cx="7235190" cy="3451859"/>
            <a:chOff x="2724825" y="3697300"/>
            <a:chExt cx="2185500" cy="922250"/>
          </a:xfrm>
        </p:grpSpPr>
        <p:sp>
          <p:nvSpPr>
            <p:cNvPr id="2221" name="Google Shape;2221;p69"/>
            <p:cNvSpPr/>
            <p:nvPr/>
          </p:nvSpPr>
          <p:spPr>
            <a:xfrm>
              <a:off x="2724825" y="3697300"/>
              <a:ext cx="2185500" cy="922250"/>
            </a:xfrm>
            <a:custGeom>
              <a:avLst/>
              <a:gdLst/>
              <a:ahLst/>
              <a:cxnLst/>
              <a:rect l="l" t="t" r="r" b="b"/>
              <a:pathLst>
                <a:path w="87420" h="36890" extrusionOk="0">
                  <a:moveTo>
                    <a:pt x="1" y="1"/>
                  </a:moveTo>
                  <a:lnTo>
                    <a:pt x="1" y="36889"/>
                  </a:lnTo>
                  <a:lnTo>
                    <a:pt x="87420" y="36889"/>
                  </a:lnTo>
                  <a:lnTo>
                    <a:pt x="87420" y="1"/>
                  </a:lnTo>
                  <a:close/>
                </a:path>
              </a:pathLst>
            </a:custGeom>
            <a:solidFill>
              <a:srgbClr val="78DC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9"/>
            <p:cNvSpPr/>
            <p:nvPr/>
          </p:nvSpPr>
          <p:spPr>
            <a:xfrm>
              <a:off x="2777150" y="3763750"/>
              <a:ext cx="2081925" cy="820225"/>
            </a:xfrm>
            <a:custGeom>
              <a:avLst/>
              <a:gdLst/>
              <a:ahLst/>
              <a:cxnLst/>
              <a:rect l="l" t="t" r="r" b="b"/>
              <a:pathLst>
                <a:path w="83277" h="32809" extrusionOk="0">
                  <a:moveTo>
                    <a:pt x="80138" y="3327"/>
                  </a:moveTo>
                  <a:cubicBezTo>
                    <a:pt x="81289" y="3327"/>
                    <a:pt x="82230" y="4269"/>
                    <a:pt x="82230" y="5419"/>
                  </a:cubicBezTo>
                  <a:lnTo>
                    <a:pt x="82230" y="26824"/>
                  </a:lnTo>
                  <a:cubicBezTo>
                    <a:pt x="82230" y="27975"/>
                    <a:pt x="81289" y="28917"/>
                    <a:pt x="80138" y="28917"/>
                  </a:cubicBezTo>
                  <a:lnTo>
                    <a:pt x="3139" y="28917"/>
                  </a:lnTo>
                  <a:cubicBezTo>
                    <a:pt x="1988" y="28917"/>
                    <a:pt x="1047" y="27975"/>
                    <a:pt x="1047" y="26824"/>
                  </a:cubicBezTo>
                  <a:lnTo>
                    <a:pt x="1047" y="5419"/>
                  </a:lnTo>
                  <a:cubicBezTo>
                    <a:pt x="1047" y="4269"/>
                    <a:pt x="1988" y="3327"/>
                    <a:pt x="3139" y="3327"/>
                  </a:cubicBezTo>
                  <a:close/>
                  <a:moveTo>
                    <a:pt x="0" y="0"/>
                  </a:moveTo>
                  <a:lnTo>
                    <a:pt x="0" y="32808"/>
                  </a:lnTo>
                  <a:lnTo>
                    <a:pt x="83276" y="32808"/>
                  </a:lnTo>
                  <a:lnTo>
                    <a:pt x="83276" y="0"/>
                  </a:ln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9"/>
            <p:cNvSpPr/>
            <p:nvPr/>
          </p:nvSpPr>
          <p:spPr>
            <a:xfrm>
              <a:off x="3318550" y="3771600"/>
              <a:ext cx="715075" cy="806625"/>
            </a:xfrm>
            <a:custGeom>
              <a:avLst/>
              <a:gdLst/>
              <a:ahLst/>
              <a:cxnLst/>
              <a:rect l="l" t="t" r="r" b="b"/>
              <a:pathLst>
                <a:path w="28603" h="32265" extrusionOk="0">
                  <a:moveTo>
                    <a:pt x="14291" y="0"/>
                  </a:moveTo>
                  <a:cubicBezTo>
                    <a:pt x="6403" y="0"/>
                    <a:pt x="0" y="7219"/>
                    <a:pt x="0" y="16132"/>
                  </a:cubicBezTo>
                  <a:cubicBezTo>
                    <a:pt x="0" y="25046"/>
                    <a:pt x="6403" y="32264"/>
                    <a:pt x="14291" y="32264"/>
                  </a:cubicBezTo>
                  <a:cubicBezTo>
                    <a:pt x="22200" y="32264"/>
                    <a:pt x="28603" y="25046"/>
                    <a:pt x="28603" y="16132"/>
                  </a:cubicBezTo>
                  <a:cubicBezTo>
                    <a:pt x="28603" y="7219"/>
                    <a:pt x="22200" y="0"/>
                    <a:pt x="14291" y="0"/>
                  </a:cubicBezTo>
                  <a:close/>
                </a:path>
              </a:pathLst>
            </a:custGeom>
            <a:solidFill>
              <a:srgbClr val="5AB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8DCA8"/>
                </a:solidFill>
              </a:endParaRPr>
            </a:p>
          </p:txBody>
        </p:sp>
        <p:sp>
          <p:nvSpPr>
            <p:cNvPr id="2224" name="Google Shape;2224;p69"/>
            <p:cNvSpPr/>
            <p:nvPr/>
          </p:nvSpPr>
          <p:spPr>
            <a:xfrm>
              <a:off x="3340525" y="3793550"/>
              <a:ext cx="671150" cy="762700"/>
            </a:xfrm>
            <a:custGeom>
              <a:avLst/>
              <a:gdLst/>
              <a:ahLst/>
              <a:cxnLst/>
              <a:rect l="l" t="t" r="r" b="b"/>
              <a:pathLst>
                <a:path w="26846" h="30508" extrusionOk="0">
                  <a:moveTo>
                    <a:pt x="13412" y="1"/>
                  </a:moveTo>
                  <a:cubicBezTo>
                    <a:pt x="6005" y="1"/>
                    <a:pt x="0" y="6843"/>
                    <a:pt x="0" y="15254"/>
                  </a:cubicBezTo>
                  <a:cubicBezTo>
                    <a:pt x="0" y="23686"/>
                    <a:pt x="6005" y="30507"/>
                    <a:pt x="13412" y="30507"/>
                  </a:cubicBezTo>
                  <a:cubicBezTo>
                    <a:pt x="20819" y="30507"/>
                    <a:pt x="26845" y="23686"/>
                    <a:pt x="26845" y="15254"/>
                  </a:cubicBezTo>
                  <a:cubicBezTo>
                    <a:pt x="26845" y="6843"/>
                    <a:pt x="20819" y="1"/>
                    <a:pt x="13412" y="1"/>
                  </a:cubicBezTo>
                  <a:close/>
                </a:path>
              </a:pathLst>
            </a:custGeom>
            <a:solidFill>
              <a:srgbClr val="78DC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9"/>
            <p:cNvSpPr/>
            <p:nvPr/>
          </p:nvSpPr>
          <p:spPr>
            <a:xfrm>
              <a:off x="3340525" y="3806075"/>
              <a:ext cx="646025" cy="748075"/>
            </a:xfrm>
            <a:custGeom>
              <a:avLst/>
              <a:gdLst/>
              <a:ahLst/>
              <a:cxnLst/>
              <a:rect l="l" t="t" r="r" b="b"/>
              <a:pathLst>
                <a:path w="25841" h="29923" extrusionOk="0">
                  <a:moveTo>
                    <a:pt x="13831" y="9386"/>
                  </a:moveTo>
                  <a:cubicBezTo>
                    <a:pt x="13885" y="9386"/>
                    <a:pt x="13941" y="9390"/>
                    <a:pt x="13998" y="9397"/>
                  </a:cubicBezTo>
                  <a:cubicBezTo>
                    <a:pt x="14521" y="9480"/>
                    <a:pt x="14981" y="9711"/>
                    <a:pt x="14940" y="9920"/>
                  </a:cubicBezTo>
                  <a:cubicBezTo>
                    <a:pt x="14935" y="9963"/>
                    <a:pt x="14919" y="9980"/>
                    <a:pt x="14890" y="9980"/>
                  </a:cubicBezTo>
                  <a:cubicBezTo>
                    <a:pt x="14779" y="9980"/>
                    <a:pt x="14478" y="9727"/>
                    <a:pt x="13914" y="9711"/>
                  </a:cubicBezTo>
                  <a:cubicBezTo>
                    <a:pt x="13403" y="9711"/>
                    <a:pt x="12863" y="10067"/>
                    <a:pt x="12705" y="10067"/>
                  </a:cubicBezTo>
                  <a:cubicBezTo>
                    <a:pt x="12675" y="10067"/>
                    <a:pt x="12659" y="10054"/>
                    <a:pt x="12659" y="10024"/>
                  </a:cubicBezTo>
                  <a:cubicBezTo>
                    <a:pt x="12659" y="10024"/>
                    <a:pt x="13078" y="9386"/>
                    <a:pt x="13831" y="9386"/>
                  </a:cubicBezTo>
                  <a:close/>
                  <a:moveTo>
                    <a:pt x="19857" y="9669"/>
                  </a:moveTo>
                  <a:cubicBezTo>
                    <a:pt x="20317" y="9669"/>
                    <a:pt x="20714" y="9941"/>
                    <a:pt x="20735" y="10087"/>
                  </a:cubicBezTo>
                  <a:cubicBezTo>
                    <a:pt x="20750" y="10136"/>
                    <a:pt x="20735" y="10154"/>
                    <a:pt x="20697" y="10154"/>
                  </a:cubicBezTo>
                  <a:cubicBezTo>
                    <a:pt x="20585" y="10154"/>
                    <a:pt x="20270" y="9996"/>
                    <a:pt x="19907" y="9996"/>
                  </a:cubicBezTo>
                  <a:cubicBezTo>
                    <a:pt x="19863" y="9996"/>
                    <a:pt x="19818" y="9998"/>
                    <a:pt x="19773" y="10003"/>
                  </a:cubicBezTo>
                  <a:cubicBezTo>
                    <a:pt x="19372" y="10019"/>
                    <a:pt x="19051" y="10148"/>
                    <a:pt x="18910" y="10148"/>
                  </a:cubicBezTo>
                  <a:cubicBezTo>
                    <a:pt x="18859" y="10148"/>
                    <a:pt x="18831" y="10131"/>
                    <a:pt x="18831" y="10087"/>
                  </a:cubicBezTo>
                  <a:cubicBezTo>
                    <a:pt x="18831" y="10087"/>
                    <a:pt x="19229" y="9669"/>
                    <a:pt x="19857" y="9669"/>
                  </a:cubicBezTo>
                  <a:close/>
                  <a:moveTo>
                    <a:pt x="13944" y="9938"/>
                  </a:moveTo>
                  <a:cubicBezTo>
                    <a:pt x="14311" y="9938"/>
                    <a:pt x="14682" y="10037"/>
                    <a:pt x="15023" y="10234"/>
                  </a:cubicBezTo>
                  <a:cubicBezTo>
                    <a:pt x="15086" y="10296"/>
                    <a:pt x="15086" y="10422"/>
                    <a:pt x="15065" y="10443"/>
                  </a:cubicBezTo>
                  <a:cubicBezTo>
                    <a:pt x="15044" y="10506"/>
                    <a:pt x="14249" y="10652"/>
                    <a:pt x="13621" y="10673"/>
                  </a:cubicBezTo>
                  <a:lnTo>
                    <a:pt x="13454" y="10673"/>
                  </a:lnTo>
                  <a:cubicBezTo>
                    <a:pt x="13056" y="10652"/>
                    <a:pt x="12868" y="10464"/>
                    <a:pt x="12826" y="10401"/>
                  </a:cubicBezTo>
                  <a:cubicBezTo>
                    <a:pt x="12784" y="10401"/>
                    <a:pt x="12784" y="10401"/>
                    <a:pt x="12784" y="10359"/>
                  </a:cubicBezTo>
                  <a:cubicBezTo>
                    <a:pt x="12784" y="10338"/>
                    <a:pt x="12826" y="10296"/>
                    <a:pt x="12868" y="10255"/>
                  </a:cubicBezTo>
                  <a:cubicBezTo>
                    <a:pt x="13197" y="10043"/>
                    <a:pt x="13568" y="9938"/>
                    <a:pt x="13944" y="9938"/>
                  </a:cubicBezTo>
                  <a:close/>
                  <a:moveTo>
                    <a:pt x="19716" y="10259"/>
                  </a:moveTo>
                  <a:cubicBezTo>
                    <a:pt x="20034" y="10259"/>
                    <a:pt x="20356" y="10349"/>
                    <a:pt x="20652" y="10527"/>
                  </a:cubicBezTo>
                  <a:cubicBezTo>
                    <a:pt x="20714" y="10547"/>
                    <a:pt x="20714" y="10568"/>
                    <a:pt x="20652" y="10589"/>
                  </a:cubicBezTo>
                  <a:cubicBezTo>
                    <a:pt x="20505" y="10778"/>
                    <a:pt x="19647" y="10945"/>
                    <a:pt x="19522" y="10945"/>
                  </a:cubicBezTo>
                  <a:lnTo>
                    <a:pt x="19438" y="10945"/>
                  </a:lnTo>
                  <a:cubicBezTo>
                    <a:pt x="19313" y="10924"/>
                    <a:pt x="19082" y="10840"/>
                    <a:pt x="19041" y="10778"/>
                  </a:cubicBezTo>
                  <a:cubicBezTo>
                    <a:pt x="18999" y="10736"/>
                    <a:pt x="18957" y="10652"/>
                    <a:pt x="18936" y="10589"/>
                  </a:cubicBezTo>
                  <a:cubicBezTo>
                    <a:pt x="18915" y="10589"/>
                    <a:pt x="18915" y="10568"/>
                    <a:pt x="18915" y="10547"/>
                  </a:cubicBezTo>
                  <a:cubicBezTo>
                    <a:pt x="18915" y="10485"/>
                    <a:pt x="18936" y="10422"/>
                    <a:pt x="18999" y="10422"/>
                  </a:cubicBezTo>
                  <a:cubicBezTo>
                    <a:pt x="19226" y="10313"/>
                    <a:pt x="19470" y="10259"/>
                    <a:pt x="19716" y="10259"/>
                  </a:cubicBezTo>
                  <a:close/>
                  <a:moveTo>
                    <a:pt x="12746" y="10937"/>
                  </a:moveTo>
                  <a:cubicBezTo>
                    <a:pt x="12776" y="10937"/>
                    <a:pt x="12810" y="10940"/>
                    <a:pt x="12847" y="10945"/>
                  </a:cubicBezTo>
                  <a:cubicBezTo>
                    <a:pt x="12847" y="10945"/>
                    <a:pt x="13219" y="11007"/>
                    <a:pt x="13542" y="11007"/>
                  </a:cubicBezTo>
                  <a:cubicBezTo>
                    <a:pt x="13640" y="11007"/>
                    <a:pt x="13732" y="11001"/>
                    <a:pt x="13810" y="10987"/>
                  </a:cubicBezTo>
                  <a:cubicBezTo>
                    <a:pt x="13869" y="10980"/>
                    <a:pt x="13932" y="10976"/>
                    <a:pt x="13995" y="10976"/>
                  </a:cubicBezTo>
                  <a:cubicBezTo>
                    <a:pt x="14309" y="10976"/>
                    <a:pt x="14608" y="11064"/>
                    <a:pt x="14312" y="11238"/>
                  </a:cubicBezTo>
                  <a:cubicBezTo>
                    <a:pt x="13994" y="11432"/>
                    <a:pt x="13588" y="11566"/>
                    <a:pt x="13230" y="11566"/>
                  </a:cubicBezTo>
                  <a:cubicBezTo>
                    <a:pt x="13163" y="11566"/>
                    <a:pt x="13098" y="11562"/>
                    <a:pt x="13035" y="11552"/>
                  </a:cubicBezTo>
                  <a:cubicBezTo>
                    <a:pt x="12644" y="11473"/>
                    <a:pt x="12307" y="10937"/>
                    <a:pt x="12746" y="10937"/>
                  </a:cubicBezTo>
                  <a:close/>
                  <a:moveTo>
                    <a:pt x="18870" y="11249"/>
                  </a:moveTo>
                  <a:cubicBezTo>
                    <a:pt x="18888" y="11249"/>
                    <a:pt x="18910" y="11252"/>
                    <a:pt x="18936" y="11259"/>
                  </a:cubicBezTo>
                  <a:cubicBezTo>
                    <a:pt x="18936" y="11259"/>
                    <a:pt x="19202" y="11347"/>
                    <a:pt x="19438" y="11347"/>
                  </a:cubicBezTo>
                  <a:cubicBezTo>
                    <a:pt x="19506" y="11347"/>
                    <a:pt x="19571" y="11340"/>
                    <a:pt x="19626" y="11322"/>
                  </a:cubicBezTo>
                  <a:cubicBezTo>
                    <a:pt x="19677" y="11309"/>
                    <a:pt x="19721" y="11303"/>
                    <a:pt x="19758" y="11303"/>
                  </a:cubicBezTo>
                  <a:cubicBezTo>
                    <a:pt x="19908" y="11303"/>
                    <a:pt x="19944" y="11397"/>
                    <a:pt x="19794" y="11531"/>
                  </a:cubicBezTo>
                  <a:cubicBezTo>
                    <a:pt x="19678" y="11661"/>
                    <a:pt x="19512" y="11681"/>
                    <a:pt x="19358" y="11681"/>
                  </a:cubicBezTo>
                  <a:cubicBezTo>
                    <a:pt x="19290" y="11681"/>
                    <a:pt x="19224" y="11677"/>
                    <a:pt x="19166" y="11677"/>
                  </a:cubicBezTo>
                  <a:cubicBezTo>
                    <a:pt x="18915" y="11677"/>
                    <a:pt x="18646" y="11249"/>
                    <a:pt x="18870" y="11249"/>
                  </a:cubicBezTo>
                  <a:close/>
                  <a:moveTo>
                    <a:pt x="17138" y="8959"/>
                  </a:moveTo>
                  <a:cubicBezTo>
                    <a:pt x="17231" y="8959"/>
                    <a:pt x="17335" y="8993"/>
                    <a:pt x="17450" y="9062"/>
                  </a:cubicBezTo>
                  <a:cubicBezTo>
                    <a:pt x="17973" y="9376"/>
                    <a:pt x="17869" y="10736"/>
                    <a:pt x="17869" y="11217"/>
                  </a:cubicBezTo>
                  <a:cubicBezTo>
                    <a:pt x="17869" y="11740"/>
                    <a:pt x="18225" y="12431"/>
                    <a:pt x="18538" y="12765"/>
                  </a:cubicBezTo>
                  <a:cubicBezTo>
                    <a:pt x="18852" y="13079"/>
                    <a:pt x="18622" y="14084"/>
                    <a:pt x="18078" y="14084"/>
                  </a:cubicBezTo>
                  <a:cubicBezTo>
                    <a:pt x="17576" y="14084"/>
                    <a:pt x="16969" y="13874"/>
                    <a:pt x="16906" y="12870"/>
                  </a:cubicBezTo>
                  <a:cubicBezTo>
                    <a:pt x="16864" y="12221"/>
                    <a:pt x="17325" y="12284"/>
                    <a:pt x="17116" y="11677"/>
                  </a:cubicBezTo>
                  <a:cubicBezTo>
                    <a:pt x="16864" y="11071"/>
                    <a:pt x="16488" y="11071"/>
                    <a:pt x="16551" y="10129"/>
                  </a:cubicBezTo>
                  <a:cubicBezTo>
                    <a:pt x="16616" y="9379"/>
                    <a:pt x="16808" y="8959"/>
                    <a:pt x="17138" y="8959"/>
                  </a:cubicBezTo>
                  <a:close/>
                  <a:moveTo>
                    <a:pt x="16412" y="13520"/>
                  </a:moveTo>
                  <a:cubicBezTo>
                    <a:pt x="16706" y="13520"/>
                    <a:pt x="16718" y="13812"/>
                    <a:pt x="16613" y="13916"/>
                  </a:cubicBezTo>
                  <a:cubicBezTo>
                    <a:pt x="16508" y="14039"/>
                    <a:pt x="16066" y="14161"/>
                    <a:pt x="15851" y="14161"/>
                  </a:cubicBezTo>
                  <a:cubicBezTo>
                    <a:pt x="15809" y="14161"/>
                    <a:pt x="15776" y="14157"/>
                    <a:pt x="15756" y="14146"/>
                  </a:cubicBezTo>
                  <a:cubicBezTo>
                    <a:pt x="15609" y="14104"/>
                    <a:pt x="15693" y="13686"/>
                    <a:pt x="16195" y="13560"/>
                  </a:cubicBezTo>
                  <a:cubicBezTo>
                    <a:pt x="16280" y="13532"/>
                    <a:pt x="16352" y="13520"/>
                    <a:pt x="16412" y="13520"/>
                  </a:cubicBezTo>
                  <a:close/>
                  <a:moveTo>
                    <a:pt x="19844" y="12109"/>
                  </a:moveTo>
                  <a:cubicBezTo>
                    <a:pt x="20132" y="12109"/>
                    <a:pt x="20616" y="12426"/>
                    <a:pt x="20924" y="12849"/>
                  </a:cubicBezTo>
                  <a:cubicBezTo>
                    <a:pt x="21279" y="13309"/>
                    <a:pt x="20694" y="14125"/>
                    <a:pt x="20840" y="14586"/>
                  </a:cubicBezTo>
                  <a:cubicBezTo>
                    <a:pt x="21007" y="15025"/>
                    <a:pt x="20652" y="16406"/>
                    <a:pt x="20442" y="16594"/>
                  </a:cubicBezTo>
                  <a:cubicBezTo>
                    <a:pt x="20420" y="16617"/>
                    <a:pt x="20397" y="16627"/>
                    <a:pt x="20373" y="16627"/>
                  </a:cubicBezTo>
                  <a:cubicBezTo>
                    <a:pt x="20179" y="16627"/>
                    <a:pt x="19972" y="15913"/>
                    <a:pt x="20066" y="15465"/>
                  </a:cubicBezTo>
                  <a:cubicBezTo>
                    <a:pt x="20170" y="14962"/>
                    <a:pt x="19773" y="14021"/>
                    <a:pt x="19396" y="13163"/>
                  </a:cubicBezTo>
                  <a:cubicBezTo>
                    <a:pt x="19041" y="12347"/>
                    <a:pt x="19522" y="12180"/>
                    <a:pt x="19773" y="12117"/>
                  </a:cubicBezTo>
                  <a:cubicBezTo>
                    <a:pt x="19795" y="12112"/>
                    <a:pt x="19819" y="12109"/>
                    <a:pt x="19844" y="12109"/>
                  </a:cubicBezTo>
                  <a:close/>
                  <a:moveTo>
                    <a:pt x="6326" y="14388"/>
                  </a:moveTo>
                  <a:cubicBezTo>
                    <a:pt x="6567" y="14388"/>
                    <a:pt x="6825" y="14754"/>
                    <a:pt x="6989" y="14962"/>
                  </a:cubicBezTo>
                  <a:cubicBezTo>
                    <a:pt x="7177" y="15172"/>
                    <a:pt x="7302" y="15255"/>
                    <a:pt x="7512" y="15360"/>
                  </a:cubicBezTo>
                  <a:cubicBezTo>
                    <a:pt x="7616" y="15423"/>
                    <a:pt x="7658" y="15465"/>
                    <a:pt x="7742" y="15527"/>
                  </a:cubicBezTo>
                  <a:cubicBezTo>
                    <a:pt x="7867" y="15653"/>
                    <a:pt x="7930" y="15799"/>
                    <a:pt x="7930" y="15967"/>
                  </a:cubicBezTo>
                  <a:cubicBezTo>
                    <a:pt x="7930" y="16322"/>
                    <a:pt x="8056" y="16825"/>
                    <a:pt x="7574" y="16908"/>
                  </a:cubicBezTo>
                  <a:cubicBezTo>
                    <a:pt x="7537" y="16915"/>
                    <a:pt x="7501" y="16919"/>
                    <a:pt x="7466" y="16919"/>
                  </a:cubicBezTo>
                  <a:cubicBezTo>
                    <a:pt x="6999" y="16919"/>
                    <a:pt x="6784" y="16296"/>
                    <a:pt x="6570" y="15946"/>
                  </a:cubicBezTo>
                  <a:cubicBezTo>
                    <a:pt x="6340" y="15548"/>
                    <a:pt x="5754" y="15130"/>
                    <a:pt x="6047" y="14607"/>
                  </a:cubicBezTo>
                  <a:cubicBezTo>
                    <a:pt x="6132" y="14449"/>
                    <a:pt x="6227" y="14388"/>
                    <a:pt x="6326" y="14388"/>
                  </a:cubicBezTo>
                  <a:close/>
                  <a:moveTo>
                    <a:pt x="10880" y="19063"/>
                  </a:moveTo>
                  <a:lnTo>
                    <a:pt x="10880" y="19063"/>
                  </a:lnTo>
                  <a:cubicBezTo>
                    <a:pt x="10995" y="19156"/>
                    <a:pt x="11117" y="19245"/>
                    <a:pt x="11243" y="19329"/>
                  </a:cubicBezTo>
                  <a:lnTo>
                    <a:pt x="11243" y="19329"/>
                  </a:lnTo>
                  <a:cubicBezTo>
                    <a:pt x="11085" y="19215"/>
                    <a:pt x="10957" y="19124"/>
                    <a:pt x="10880" y="19063"/>
                  </a:cubicBezTo>
                  <a:close/>
                  <a:moveTo>
                    <a:pt x="14243" y="1623"/>
                  </a:moveTo>
                  <a:cubicBezTo>
                    <a:pt x="14448" y="1623"/>
                    <a:pt x="14653" y="1627"/>
                    <a:pt x="14856" y="1634"/>
                  </a:cubicBezTo>
                  <a:cubicBezTo>
                    <a:pt x="15358" y="1634"/>
                    <a:pt x="15860" y="1676"/>
                    <a:pt x="16320" y="1780"/>
                  </a:cubicBezTo>
                  <a:cubicBezTo>
                    <a:pt x="17262" y="1969"/>
                    <a:pt x="17639" y="2220"/>
                    <a:pt x="18287" y="2722"/>
                  </a:cubicBezTo>
                  <a:cubicBezTo>
                    <a:pt x="18894" y="3203"/>
                    <a:pt x="19375" y="3371"/>
                    <a:pt x="19668" y="4103"/>
                  </a:cubicBezTo>
                  <a:cubicBezTo>
                    <a:pt x="19898" y="4689"/>
                    <a:pt x="19836" y="5233"/>
                    <a:pt x="19857" y="5840"/>
                  </a:cubicBezTo>
                  <a:cubicBezTo>
                    <a:pt x="19877" y="6195"/>
                    <a:pt x="19982" y="6551"/>
                    <a:pt x="20045" y="6886"/>
                  </a:cubicBezTo>
                  <a:cubicBezTo>
                    <a:pt x="20129" y="7430"/>
                    <a:pt x="19857" y="7953"/>
                    <a:pt x="19354" y="8183"/>
                  </a:cubicBezTo>
                  <a:cubicBezTo>
                    <a:pt x="19251" y="8266"/>
                    <a:pt x="19132" y="8299"/>
                    <a:pt x="19003" y="8299"/>
                  </a:cubicBezTo>
                  <a:cubicBezTo>
                    <a:pt x="18476" y="8299"/>
                    <a:pt x="17787" y="7740"/>
                    <a:pt x="17367" y="7639"/>
                  </a:cubicBezTo>
                  <a:cubicBezTo>
                    <a:pt x="17295" y="7624"/>
                    <a:pt x="17227" y="7617"/>
                    <a:pt x="17161" y="7617"/>
                  </a:cubicBezTo>
                  <a:cubicBezTo>
                    <a:pt x="16713" y="7617"/>
                    <a:pt x="16385" y="7925"/>
                    <a:pt x="15925" y="7925"/>
                  </a:cubicBezTo>
                  <a:cubicBezTo>
                    <a:pt x="15803" y="7925"/>
                    <a:pt x="15671" y="7903"/>
                    <a:pt x="15525" y="7848"/>
                  </a:cubicBezTo>
                  <a:cubicBezTo>
                    <a:pt x="15102" y="7705"/>
                    <a:pt x="14635" y="7626"/>
                    <a:pt x="14163" y="7626"/>
                  </a:cubicBezTo>
                  <a:cubicBezTo>
                    <a:pt x="13468" y="7626"/>
                    <a:pt x="12763" y="7797"/>
                    <a:pt x="12178" y="8183"/>
                  </a:cubicBezTo>
                  <a:cubicBezTo>
                    <a:pt x="11550" y="8602"/>
                    <a:pt x="10880" y="9167"/>
                    <a:pt x="11822" y="9543"/>
                  </a:cubicBezTo>
                  <a:cubicBezTo>
                    <a:pt x="11759" y="10213"/>
                    <a:pt x="10964" y="10527"/>
                    <a:pt x="11466" y="11196"/>
                  </a:cubicBezTo>
                  <a:cubicBezTo>
                    <a:pt x="11759" y="11587"/>
                    <a:pt x="12247" y="11633"/>
                    <a:pt x="12726" y="11633"/>
                  </a:cubicBezTo>
                  <a:cubicBezTo>
                    <a:pt x="12876" y="11633"/>
                    <a:pt x="13025" y="11629"/>
                    <a:pt x="13166" y="11629"/>
                  </a:cubicBezTo>
                  <a:cubicBezTo>
                    <a:pt x="13251" y="11629"/>
                    <a:pt x="13334" y="11630"/>
                    <a:pt x="13412" y="11636"/>
                  </a:cubicBezTo>
                  <a:cubicBezTo>
                    <a:pt x="13851" y="11698"/>
                    <a:pt x="13810" y="11698"/>
                    <a:pt x="13831" y="12033"/>
                  </a:cubicBezTo>
                  <a:cubicBezTo>
                    <a:pt x="13862" y="12288"/>
                    <a:pt x="13713" y="12530"/>
                    <a:pt x="13897" y="12530"/>
                  </a:cubicBezTo>
                  <a:cubicBezTo>
                    <a:pt x="13955" y="12530"/>
                    <a:pt x="14046" y="12507"/>
                    <a:pt x="14186" y="12452"/>
                  </a:cubicBezTo>
                  <a:cubicBezTo>
                    <a:pt x="14626" y="12242"/>
                    <a:pt x="15044" y="11384"/>
                    <a:pt x="15546" y="11112"/>
                  </a:cubicBezTo>
                  <a:cubicBezTo>
                    <a:pt x="15584" y="11089"/>
                    <a:pt x="15627" y="11078"/>
                    <a:pt x="15670" y="11078"/>
                  </a:cubicBezTo>
                  <a:cubicBezTo>
                    <a:pt x="15816" y="11078"/>
                    <a:pt x="15970" y="11202"/>
                    <a:pt x="15986" y="11364"/>
                  </a:cubicBezTo>
                  <a:cubicBezTo>
                    <a:pt x="16028" y="11908"/>
                    <a:pt x="15902" y="12514"/>
                    <a:pt x="15672" y="12996"/>
                  </a:cubicBezTo>
                  <a:cubicBezTo>
                    <a:pt x="15442" y="13519"/>
                    <a:pt x="15065" y="13728"/>
                    <a:pt x="14668" y="14104"/>
                  </a:cubicBezTo>
                  <a:cubicBezTo>
                    <a:pt x="14521" y="14230"/>
                    <a:pt x="13914" y="15046"/>
                    <a:pt x="13893" y="15548"/>
                  </a:cubicBezTo>
                  <a:cubicBezTo>
                    <a:pt x="13893" y="15594"/>
                    <a:pt x="13914" y="15614"/>
                    <a:pt x="13951" y="15614"/>
                  </a:cubicBezTo>
                  <a:cubicBezTo>
                    <a:pt x="14098" y="15614"/>
                    <a:pt x="14500" y="15293"/>
                    <a:pt x="14835" y="15025"/>
                  </a:cubicBezTo>
                  <a:cubicBezTo>
                    <a:pt x="14930" y="14949"/>
                    <a:pt x="15043" y="14912"/>
                    <a:pt x="15154" y="14912"/>
                  </a:cubicBezTo>
                  <a:cubicBezTo>
                    <a:pt x="15285" y="14912"/>
                    <a:pt x="15413" y="14965"/>
                    <a:pt x="15504" y="15067"/>
                  </a:cubicBezTo>
                  <a:cubicBezTo>
                    <a:pt x="15588" y="15172"/>
                    <a:pt x="15714" y="15255"/>
                    <a:pt x="15965" y="15360"/>
                  </a:cubicBezTo>
                  <a:cubicBezTo>
                    <a:pt x="16279" y="15485"/>
                    <a:pt x="16697" y="15925"/>
                    <a:pt x="16697" y="16385"/>
                  </a:cubicBezTo>
                  <a:cubicBezTo>
                    <a:pt x="16697" y="16950"/>
                    <a:pt x="13935" y="16825"/>
                    <a:pt x="13663" y="17327"/>
                  </a:cubicBezTo>
                  <a:cubicBezTo>
                    <a:pt x="13864" y="17327"/>
                    <a:pt x="14223" y="17311"/>
                    <a:pt x="14629" y="17311"/>
                  </a:cubicBezTo>
                  <a:cubicBezTo>
                    <a:pt x="15621" y="17311"/>
                    <a:pt x="16891" y="17406"/>
                    <a:pt x="16802" y="18059"/>
                  </a:cubicBezTo>
                  <a:cubicBezTo>
                    <a:pt x="16739" y="18436"/>
                    <a:pt x="16279" y="18519"/>
                    <a:pt x="16341" y="19001"/>
                  </a:cubicBezTo>
                  <a:cubicBezTo>
                    <a:pt x="16406" y="19337"/>
                    <a:pt x="16711" y="19402"/>
                    <a:pt x="17044" y="19402"/>
                  </a:cubicBezTo>
                  <a:cubicBezTo>
                    <a:pt x="17248" y="19402"/>
                    <a:pt x="17463" y="19377"/>
                    <a:pt x="17639" y="19377"/>
                  </a:cubicBezTo>
                  <a:cubicBezTo>
                    <a:pt x="18057" y="19419"/>
                    <a:pt x="18308" y="19838"/>
                    <a:pt x="18789" y="19900"/>
                  </a:cubicBezTo>
                  <a:cubicBezTo>
                    <a:pt x="19564" y="20151"/>
                    <a:pt x="19375" y="20926"/>
                    <a:pt x="19124" y="21239"/>
                  </a:cubicBezTo>
                  <a:cubicBezTo>
                    <a:pt x="18589" y="21844"/>
                    <a:pt x="17593" y="22042"/>
                    <a:pt x="16664" y="22042"/>
                  </a:cubicBezTo>
                  <a:cubicBezTo>
                    <a:pt x="16178" y="22042"/>
                    <a:pt x="15711" y="21988"/>
                    <a:pt x="15337" y="21909"/>
                  </a:cubicBezTo>
                  <a:cubicBezTo>
                    <a:pt x="13893" y="21616"/>
                    <a:pt x="13203" y="20486"/>
                    <a:pt x="11989" y="19775"/>
                  </a:cubicBezTo>
                  <a:cubicBezTo>
                    <a:pt x="11742" y="19637"/>
                    <a:pt x="11485" y="19490"/>
                    <a:pt x="11243" y="19329"/>
                  </a:cubicBezTo>
                  <a:lnTo>
                    <a:pt x="11243" y="19329"/>
                  </a:lnTo>
                  <a:cubicBezTo>
                    <a:pt x="11901" y="19802"/>
                    <a:pt x="13084" y="20665"/>
                    <a:pt x="13287" y="21323"/>
                  </a:cubicBezTo>
                  <a:cubicBezTo>
                    <a:pt x="13559" y="22139"/>
                    <a:pt x="13098" y="22662"/>
                    <a:pt x="13266" y="23227"/>
                  </a:cubicBezTo>
                  <a:cubicBezTo>
                    <a:pt x="13366" y="23627"/>
                    <a:pt x="14214" y="24785"/>
                    <a:pt x="13876" y="24785"/>
                  </a:cubicBezTo>
                  <a:cubicBezTo>
                    <a:pt x="13717" y="24785"/>
                    <a:pt x="13301" y="24533"/>
                    <a:pt x="12429" y="23834"/>
                  </a:cubicBezTo>
                  <a:cubicBezTo>
                    <a:pt x="9667" y="21616"/>
                    <a:pt x="8202" y="18394"/>
                    <a:pt x="8411" y="17892"/>
                  </a:cubicBezTo>
                  <a:cubicBezTo>
                    <a:pt x="8445" y="17818"/>
                    <a:pt x="8514" y="17786"/>
                    <a:pt x="8609" y="17786"/>
                  </a:cubicBezTo>
                  <a:cubicBezTo>
                    <a:pt x="9051" y="17786"/>
                    <a:pt x="10053" y="18483"/>
                    <a:pt x="10587" y="18896"/>
                  </a:cubicBezTo>
                  <a:cubicBezTo>
                    <a:pt x="10106" y="18498"/>
                    <a:pt x="9625" y="18080"/>
                    <a:pt x="9227" y="17578"/>
                  </a:cubicBezTo>
                  <a:cubicBezTo>
                    <a:pt x="8767" y="17013"/>
                    <a:pt x="8474" y="16448"/>
                    <a:pt x="8349" y="15716"/>
                  </a:cubicBezTo>
                  <a:cubicBezTo>
                    <a:pt x="8244" y="15067"/>
                    <a:pt x="8181" y="14418"/>
                    <a:pt x="8035" y="13770"/>
                  </a:cubicBezTo>
                  <a:cubicBezTo>
                    <a:pt x="7909" y="13247"/>
                    <a:pt x="7763" y="12682"/>
                    <a:pt x="7846" y="12138"/>
                  </a:cubicBezTo>
                  <a:cubicBezTo>
                    <a:pt x="7951" y="11468"/>
                    <a:pt x="8537" y="11217"/>
                    <a:pt x="8328" y="10443"/>
                  </a:cubicBezTo>
                  <a:cubicBezTo>
                    <a:pt x="8223" y="10066"/>
                    <a:pt x="7909" y="9752"/>
                    <a:pt x="7972" y="9376"/>
                  </a:cubicBezTo>
                  <a:cubicBezTo>
                    <a:pt x="8077" y="8853"/>
                    <a:pt x="8642" y="8225"/>
                    <a:pt x="8872" y="7744"/>
                  </a:cubicBezTo>
                  <a:cubicBezTo>
                    <a:pt x="9227" y="7011"/>
                    <a:pt x="9646" y="5965"/>
                    <a:pt x="9499" y="5149"/>
                  </a:cubicBezTo>
                  <a:cubicBezTo>
                    <a:pt x="9374" y="4563"/>
                    <a:pt x="8809" y="4061"/>
                    <a:pt x="9018" y="3413"/>
                  </a:cubicBezTo>
                  <a:cubicBezTo>
                    <a:pt x="9311" y="2513"/>
                    <a:pt x="10566" y="2283"/>
                    <a:pt x="11320" y="2011"/>
                  </a:cubicBezTo>
                  <a:cubicBezTo>
                    <a:pt x="12254" y="1717"/>
                    <a:pt x="13260" y="1623"/>
                    <a:pt x="14243" y="1623"/>
                  </a:cubicBezTo>
                  <a:close/>
                  <a:moveTo>
                    <a:pt x="7771" y="19897"/>
                  </a:moveTo>
                  <a:cubicBezTo>
                    <a:pt x="7871" y="19897"/>
                    <a:pt x="8481" y="20703"/>
                    <a:pt x="8683" y="20905"/>
                  </a:cubicBezTo>
                  <a:cubicBezTo>
                    <a:pt x="9186" y="21449"/>
                    <a:pt x="9688" y="22097"/>
                    <a:pt x="10315" y="22579"/>
                  </a:cubicBezTo>
                  <a:cubicBezTo>
                    <a:pt x="11069" y="23144"/>
                    <a:pt x="11780" y="23771"/>
                    <a:pt x="12512" y="24378"/>
                  </a:cubicBezTo>
                  <a:cubicBezTo>
                    <a:pt x="13831" y="25508"/>
                    <a:pt x="14877" y="26031"/>
                    <a:pt x="15463" y="26136"/>
                  </a:cubicBezTo>
                  <a:cubicBezTo>
                    <a:pt x="15606" y="26164"/>
                    <a:pt x="15767" y="26178"/>
                    <a:pt x="15933" y="26178"/>
                  </a:cubicBezTo>
                  <a:cubicBezTo>
                    <a:pt x="16252" y="26178"/>
                    <a:pt x="16590" y="26127"/>
                    <a:pt x="16864" y="26031"/>
                  </a:cubicBezTo>
                  <a:cubicBezTo>
                    <a:pt x="17137" y="25926"/>
                    <a:pt x="17367" y="25759"/>
                    <a:pt x="17555" y="25571"/>
                  </a:cubicBezTo>
                  <a:cubicBezTo>
                    <a:pt x="17660" y="25466"/>
                    <a:pt x="17785" y="25173"/>
                    <a:pt x="17973" y="25173"/>
                  </a:cubicBezTo>
                  <a:cubicBezTo>
                    <a:pt x="17994" y="25801"/>
                    <a:pt x="17890" y="26282"/>
                    <a:pt x="17471" y="26763"/>
                  </a:cubicBezTo>
                  <a:cubicBezTo>
                    <a:pt x="17367" y="26931"/>
                    <a:pt x="17137" y="27077"/>
                    <a:pt x="17262" y="27286"/>
                  </a:cubicBezTo>
                  <a:cubicBezTo>
                    <a:pt x="17346" y="27454"/>
                    <a:pt x="17555" y="27349"/>
                    <a:pt x="17681" y="27454"/>
                  </a:cubicBezTo>
                  <a:cubicBezTo>
                    <a:pt x="18015" y="27684"/>
                    <a:pt x="17450" y="28249"/>
                    <a:pt x="17137" y="28395"/>
                  </a:cubicBezTo>
                  <a:cubicBezTo>
                    <a:pt x="16823" y="28531"/>
                    <a:pt x="16451" y="28584"/>
                    <a:pt x="16075" y="28584"/>
                  </a:cubicBezTo>
                  <a:cubicBezTo>
                    <a:pt x="15698" y="28584"/>
                    <a:pt x="15316" y="28531"/>
                    <a:pt x="14981" y="28458"/>
                  </a:cubicBezTo>
                  <a:cubicBezTo>
                    <a:pt x="14186" y="28312"/>
                    <a:pt x="13475" y="27747"/>
                    <a:pt x="12784" y="27370"/>
                  </a:cubicBezTo>
                  <a:cubicBezTo>
                    <a:pt x="12157" y="26993"/>
                    <a:pt x="11780" y="26429"/>
                    <a:pt x="11173" y="26052"/>
                  </a:cubicBezTo>
                  <a:cubicBezTo>
                    <a:pt x="9960" y="25320"/>
                    <a:pt x="8893" y="24043"/>
                    <a:pt x="8077" y="22892"/>
                  </a:cubicBezTo>
                  <a:cubicBezTo>
                    <a:pt x="7805" y="22495"/>
                    <a:pt x="7512" y="22055"/>
                    <a:pt x="7449" y="21553"/>
                  </a:cubicBezTo>
                  <a:cubicBezTo>
                    <a:pt x="7428" y="21135"/>
                    <a:pt x="7491" y="20695"/>
                    <a:pt x="7449" y="20277"/>
                  </a:cubicBezTo>
                  <a:cubicBezTo>
                    <a:pt x="7449" y="20089"/>
                    <a:pt x="7595" y="19900"/>
                    <a:pt x="7763" y="19900"/>
                  </a:cubicBezTo>
                  <a:cubicBezTo>
                    <a:pt x="7765" y="19898"/>
                    <a:pt x="7768" y="19897"/>
                    <a:pt x="7771" y="19897"/>
                  </a:cubicBezTo>
                  <a:close/>
                  <a:moveTo>
                    <a:pt x="14623" y="0"/>
                  </a:moveTo>
                  <a:cubicBezTo>
                    <a:pt x="14467" y="0"/>
                    <a:pt x="14308" y="2"/>
                    <a:pt x="14144" y="2"/>
                  </a:cubicBezTo>
                  <a:cubicBezTo>
                    <a:pt x="12471" y="2"/>
                    <a:pt x="11027" y="86"/>
                    <a:pt x="9520" y="818"/>
                  </a:cubicBezTo>
                  <a:cubicBezTo>
                    <a:pt x="8098" y="1508"/>
                    <a:pt x="6884" y="2157"/>
                    <a:pt x="5901" y="3433"/>
                  </a:cubicBezTo>
                  <a:cubicBezTo>
                    <a:pt x="5587" y="3852"/>
                    <a:pt x="5377" y="4375"/>
                    <a:pt x="5064" y="4773"/>
                  </a:cubicBezTo>
                  <a:cubicBezTo>
                    <a:pt x="4812" y="5107"/>
                    <a:pt x="4310" y="5254"/>
                    <a:pt x="4101" y="5630"/>
                  </a:cubicBezTo>
                  <a:cubicBezTo>
                    <a:pt x="3662" y="6405"/>
                    <a:pt x="3745" y="7723"/>
                    <a:pt x="3662" y="8602"/>
                  </a:cubicBezTo>
                  <a:cubicBezTo>
                    <a:pt x="3620" y="9501"/>
                    <a:pt x="3473" y="10045"/>
                    <a:pt x="2804" y="10652"/>
                  </a:cubicBezTo>
                  <a:cubicBezTo>
                    <a:pt x="2092" y="11280"/>
                    <a:pt x="1590" y="11698"/>
                    <a:pt x="1527" y="12682"/>
                  </a:cubicBezTo>
                  <a:cubicBezTo>
                    <a:pt x="1465" y="13372"/>
                    <a:pt x="1548" y="13665"/>
                    <a:pt x="1025" y="14104"/>
                  </a:cubicBezTo>
                  <a:cubicBezTo>
                    <a:pt x="523" y="14544"/>
                    <a:pt x="0" y="15046"/>
                    <a:pt x="0" y="15716"/>
                  </a:cubicBezTo>
                  <a:cubicBezTo>
                    <a:pt x="0" y="16406"/>
                    <a:pt x="335" y="17055"/>
                    <a:pt x="272" y="17745"/>
                  </a:cubicBezTo>
                  <a:cubicBezTo>
                    <a:pt x="272" y="17766"/>
                    <a:pt x="272" y="17808"/>
                    <a:pt x="230" y="17850"/>
                  </a:cubicBezTo>
                  <a:cubicBezTo>
                    <a:pt x="1527" y="24755"/>
                    <a:pt x="6905" y="29923"/>
                    <a:pt x="13370" y="29923"/>
                  </a:cubicBezTo>
                  <a:cubicBezTo>
                    <a:pt x="16446" y="29923"/>
                    <a:pt x="19313" y="28730"/>
                    <a:pt x="21572" y="26742"/>
                  </a:cubicBezTo>
                  <a:cubicBezTo>
                    <a:pt x="21426" y="26596"/>
                    <a:pt x="21279" y="26491"/>
                    <a:pt x="21154" y="26387"/>
                  </a:cubicBezTo>
                  <a:cubicBezTo>
                    <a:pt x="20819" y="26219"/>
                    <a:pt x="19794" y="25592"/>
                    <a:pt x="19940" y="25006"/>
                  </a:cubicBezTo>
                  <a:cubicBezTo>
                    <a:pt x="20045" y="24566"/>
                    <a:pt x="20945" y="24232"/>
                    <a:pt x="21342" y="24085"/>
                  </a:cubicBezTo>
                  <a:cubicBezTo>
                    <a:pt x="22158" y="23771"/>
                    <a:pt x="23225" y="23771"/>
                    <a:pt x="23790" y="23102"/>
                  </a:cubicBezTo>
                  <a:cubicBezTo>
                    <a:pt x="24188" y="22662"/>
                    <a:pt x="24418" y="21951"/>
                    <a:pt x="24313" y="21344"/>
                  </a:cubicBezTo>
                  <a:cubicBezTo>
                    <a:pt x="24230" y="20800"/>
                    <a:pt x="23853" y="20403"/>
                    <a:pt x="23895" y="19838"/>
                  </a:cubicBezTo>
                  <a:cubicBezTo>
                    <a:pt x="23979" y="19189"/>
                    <a:pt x="24376" y="18854"/>
                    <a:pt x="24669" y="18310"/>
                  </a:cubicBezTo>
                  <a:cubicBezTo>
                    <a:pt x="25841" y="16113"/>
                    <a:pt x="23539" y="15004"/>
                    <a:pt x="22786" y="13288"/>
                  </a:cubicBezTo>
                  <a:cubicBezTo>
                    <a:pt x="22305" y="12242"/>
                    <a:pt x="22367" y="10966"/>
                    <a:pt x="22221" y="9878"/>
                  </a:cubicBezTo>
                  <a:cubicBezTo>
                    <a:pt x="22074" y="8643"/>
                    <a:pt x="21802" y="7430"/>
                    <a:pt x="21426" y="6258"/>
                  </a:cubicBezTo>
                  <a:cubicBezTo>
                    <a:pt x="21154" y="5442"/>
                    <a:pt x="20840" y="4647"/>
                    <a:pt x="20526" y="3852"/>
                  </a:cubicBezTo>
                  <a:cubicBezTo>
                    <a:pt x="20129" y="2869"/>
                    <a:pt x="19585" y="2220"/>
                    <a:pt x="18748" y="1571"/>
                  </a:cubicBezTo>
                  <a:cubicBezTo>
                    <a:pt x="17994" y="985"/>
                    <a:pt x="17304" y="692"/>
                    <a:pt x="16425" y="295"/>
                  </a:cubicBezTo>
                  <a:cubicBezTo>
                    <a:pt x="15823" y="27"/>
                    <a:pt x="15247" y="0"/>
                    <a:pt x="14623" y="0"/>
                  </a:cubicBez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9"/>
            <p:cNvSpPr/>
            <p:nvPr/>
          </p:nvSpPr>
          <p:spPr>
            <a:xfrm>
              <a:off x="3536150" y="3848725"/>
              <a:ext cx="309175" cy="510925"/>
            </a:xfrm>
            <a:custGeom>
              <a:avLst/>
              <a:gdLst/>
              <a:ahLst/>
              <a:cxnLst/>
              <a:rect l="l" t="t" r="r" b="b"/>
              <a:pathLst>
                <a:path w="12367" h="20437" extrusionOk="0">
                  <a:moveTo>
                    <a:pt x="6473" y="0"/>
                  </a:moveTo>
                  <a:cubicBezTo>
                    <a:pt x="5483" y="0"/>
                    <a:pt x="4492" y="94"/>
                    <a:pt x="3558" y="388"/>
                  </a:cubicBezTo>
                  <a:cubicBezTo>
                    <a:pt x="2804" y="660"/>
                    <a:pt x="1549" y="891"/>
                    <a:pt x="1256" y="1790"/>
                  </a:cubicBezTo>
                  <a:cubicBezTo>
                    <a:pt x="1047" y="2418"/>
                    <a:pt x="1591" y="2899"/>
                    <a:pt x="1716" y="3527"/>
                  </a:cubicBezTo>
                  <a:cubicBezTo>
                    <a:pt x="1884" y="4343"/>
                    <a:pt x="1465" y="5389"/>
                    <a:pt x="1089" y="6121"/>
                  </a:cubicBezTo>
                  <a:cubicBezTo>
                    <a:pt x="858" y="6603"/>
                    <a:pt x="314" y="7230"/>
                    <a:pt x="210" y="7753"/>
                  </a:cubicBezTo>
                  <a:cubicBezTo>
                    <a:pt x="126" y="8130"/>
                    <a:pt x="440" y="8444"/>
                    <a:pt x="545" y="8821"/>
                  </a:cubicBezTo>
                  <a:cubicBezTo>
                    <a:pt x="754" y="9595"/>
                    <a:pt x="189" y="9846"/>
                    <a:pt x="84" y="10515"/>
                  </a:cubicBezTo>
                  <a:cubicBezTo>
                    <a:pt x="0" y="11059"/>
                    <a:pt x="126" y="11624"/>
                    <a:pt x="252" y="12147"/>
                  </a:cubicBezTo>
                  <a:cubicBezTo>
                    <a:pt x="419" y="12796"/>
                    <a:pt x="461" y="13424"/>
                    <a:pt x="565" y="14093"/>
                  </a:cubicBezTo>
                  <a:cubicBezTo>
                    <a:pt x="670" y="14826"/>
                    <a:pt x="984" y="15391"/>
                    <a:pt x="1465" y="15956"/>
                  </a:cubicBezTo>
                  <a:cubicBezTo>
                    <a:pt x="1863" y="16437"/>
                    <a:pt x="2323" y="16876"/>
                    <a:pt x="2825" y="17274"/>
                  </a:cubicBezTo>
                  <a:cubicBezTo>
                    <a:pt x="2951" y="17336"/>
                    <a:pt x="3055" y="17420"/>
                    <a:pt x="3118" y="17483"/>
                  </a:cubicBezTo>
                  <a:cubicBezTo>
                    <a:pt x="3474" y="17734"/>
                    <a:pt x="3850" y="17964"/>
                    <a:pt x="4206" y="18173"/>
                  </a:cubicBezTo>
                  <a:cubicBezTo>
                    <a:pt x="5441" y="18864"/>
                    <a:pt x="6110" y="19994"/>
                    <a:pt x="7554" y="20308"/>
                  </a:cubicBezTo>
                  <a:cubicBezTo>
                    <a:pt x="7926" y="20385"/>
                    <a:pt x="8382" y="20436"/>
                    <a:pt x="8853" y="20436"/>
                  </a:cubicBezTo>
                  <a:cubicBezTo>
                    <a:pt x="9787" y="20436"/>
                    <a:pt x="10785" y="20236"/>
                    <a:pt x="11341" y="19638"/>
                  </a:cubicBezTo>
                  <a:cubicBezTo>
                    <a:pt x="11550" y="19220"/>
                    <a:pt x="11739" y="18445"/>
                    <a:pt x="11006" y="18278"/>
                  </a:cubicBezTo>
                  <a:cubicBezTo>
                    <a:pt x="10546" y="18173"/>
                    <a:pt x="10274" y="17755"/>
                    <a:pt x="9856" y="17755"/>
                  </a:cubicBezTo>
                  <a:cubicBezTo>
                    <a:pt x="9830" y="17754"/>
                    <a:pt x="9804" y="17753"/>
                    <a:pt x="9777" y="17753"/>
                  </a:cubicBezTo>
                  <a:cubicBezTo>
                    <a:pt x="9622" y="17753"/>
                    <a:pt x="9441" y="17770"/>
                    <a:pt x="9267" y="17770"/>
                  </a:cubicBezTo>
                  <a:cubicBezTo>
                    <a:pt x="8943" y="17770"/>
                    <a:pt x="8643" y="17712"/>
                    <a:pt x="8579" y="17378"/>
                  </a:cubicBezTo>
                  <a:cubicBezTo>
                    <a:pt x="8475" y="16918"/>
                    <a:pt x="8977" y="16813"/>
                    <a:pt x="9019" y="16437"/>
                  </a:cubicBezTo>
                  <a:cubicBezTo>
                    <a:pt x="9108" y="15783"/>
                    <a:pt x="7848" y="15689"/>
                    <a:pt x="6855" y="15689"/>
                  </a:cubicBezTo>
                  <a:cubicBezTo>
                    <a:pt x="6448" y="15689"/>
                    <a:pt x="6087" y="15704"/>
                    <a:pt x="5880" y="15704"/>
                  </a:cubicBezTo>
                  <a:cubicBezTo>
                    <a:pt x="6194" y="15202"/>
                    <a:pt x="8914" y="15328"/>
                    <a:pt x="8914" y="14763"/>
                  </a:cubicBezTo>
                  <a:cubicBezTo>
                    <a:pt x="8914" y="14282"/>
                    <a:pt x="8495" y="13863"/>
                    <a:pt x="8182" y="13738"/>
                  </a:cubicBezTo>
                  <a:cubicBezTo>
                    <a:pt x="7931" y="13633"/>
                    <a:pt x="7826" y="13549"/>
                    <a:pt x="7742" y="13445"/>
                  </a:cubicBezTo>
                  <a:cubicBezTo>
                    <a:pt x="7641" y="13332"/>
                    <a:pt x="7509" y="13274"/>
                    <a:pt x="7376" y="13274"/>
                  </a:cubicBezTo>
                  <a:cubicBezTo>
                    <a:pt x="7262" y="13274"/>
                    <a:pt x="7148" y="13316"/>
                    <a:pt x="7052" y="13403"/>
                  </a:cubicBezTo>
                  <a:cubicBezTo>
                    <a:pt x="6720" y="13669"/>
                    <a:pt x="6322" y="14000"/>
                    <a:pt x="6171" y="14000"/>
                  </a:cubicBezTo>
                  <a:cubicBezTo>
                    <a:pt x="6132" y="14000"/>
                    <a:pt x="6110" y="13978"/>
                    <a:pt x="6110" y="13926"/>
                  </a:cubicBezTo>
                  <a:cubicBezTo>
                    <a:pt x="6110" y="13424"/>
                    <a:pt x="6738" y="12629"/>
                    <a:pt x="6905" y="12482"/>
                  </a:cubicBezTo>
                  <a:cubicBezTo>
                    <a:pt x="7303" y="12106"/>
                    <a:pt x="7679" y="11896"/>
                    <a:pt x="7889" y="11373"/>
                  </a:cubicBezTo>
                  <a:cubicBezTo>
                    <a:pt x="8098" y="10850"/>
                    <a:pt x="8265" y="10285"/>
                    <a:pt x="8203" y="9741"/>
                  </a:cubicBezTo>
                  <a:cubicBezTo>
                    <a:pt x="8186" y="9580"/>
                    <a:pt x="8045" y="9455"/>
                    <a:pt x="7895" y="9455"/>
                  </a:cubicBezTo>
                  <a:cubicBezTo>
                    <a:pt x="7851" y="9455"/>
                    <a:pt x="7806" y="9466"/>
                    <a:pt x="7763" y="9490"/>
                  </a:cubicBezTo>
                  <a:cubicBezTo>
                    <a:pt x="7240" y="9762"/>
                    <a:pt x="6843" y="10620"/>
                    <a:pt x="6403" y="10829"/>
                  </a:cubicBezTo>
                  <a:cubicBezTo>
                    <a:pt x="6263" y="10897"/>
                    <a:pt x="6173" y="10926"/>
                    <a:pt x="6116" y="10926"/>
                  </a:cubicBezTo>
                  <a:cubicBezTo>
                    <a:pt x="5946" y="10926"/>
                    <a:pt x="6084" y="10662"/>
                    <a:pt x="6068" y="10411"/>
                  </a:cubicBezTo>
                  <a:cubicBezTo>
                    <a:pt x="6047" y="10076"/>
                    <a:pt x="6089" y="10076"/>
                    <a:pt x="5650" y="10013"/>
                  </a:cubicBezTo>
                  <a:cubicBezTo>
                    <a:pt x="5571" y="10008"/>
                    <a:pt x="5489" y="10006"/>
                    <a:pt x="5403" y="10006"/>
                  </a:cubicBezTo>
                  <a:cubicBezTo>
                    <a:pt x="5261" y="10006"/>
                    <a:pt x="5110" y="10011"/>
                    <a:pt x="4959" y="10011"/>
                  </a:cubicBezTo>
                  <a:cubicBezTo>
                    <a:pt x="4473" y="10011"/>
                    <a:pt x="3976" y="9964"/>
                    <a:pt x="3683" y="9574"/>
                  </a:cubicBezTo>
                  <a:cubicBezTo>
                    <a:pt x="3160" y="8925"/>
                    <a:pt x="3997" y="8611"/>
                    <a:pt x="4060" y="7921"/>
                  </a:cubicBezTo>
                  <a:cubicBezTo>
                    <a:pt x="3118" y="7544"/>
                    <a:pt x="3788" y="6979"/>
                    <a:pt x="4415" y="6561"/>
                  </a:cubicBezTo>
                  <a:cubicBezTo>
                    <a:pt x="4991" y="6173"/>
                    <a:pt x="5702" y="5994"/>
                    <a:pt x="6404" y="5994"/>
                  </a:cubicBezTo>
                  <a:cubicBezTo>
                    <a:pt x="6875" y="5994"/>
                    <a:pt x="7343" y="6075"/>
                    <a:pt x="7763" y="6226"/>
                  </a:cubicBezTo>
                  <a:cubicBezTo>
                    <a:pt x="7900" y="6276"/>
                    <a:pt x="8026" y="6295"/>
                    <a:pt x="8143" y="6295"/>
                  </a:cubicBezTo>
                  <a:cubicBezTo>
                    <a:pt x="8602" y="6295"/>
                    <a:pt x="8940" y="5994"/>
                    <a:pt x="9392" y="5994"/>
                  </a:cubicBezTo>
                  <a:cubicBezTo>
                    <a:pt x="9460" y="5994"/>
                    <a:pt x="9531" y="6001"/>
                    <a:pt x="9604" y="6017"/>
                  </a:cubicBezTo>
                  <a:cubicBezTo>
                    <a:pt x="10024" y="6118"/>
                    <a:pt x="10728" y="6677"/>
                    <a:pt x="11248" y="6677"/>
                  </a:cubicBezTo>
                  <a:cubicBezTo>
                    <a:pt x="11376" y="6677"/>
                    <a:pt x="11493" y="6643"/>
                    <a:pt x="11592" y="6561"/>
                  </a:cubicBezTo>
                  <a:cubicBezTo>
                    <a:pt x="12073" y="6331"/>
                    <a:pt x="12366" y="5787"/>
                    <a:pt x="12262" y="5264"/>
                  </a:cubicBezTo>
                  <a:cubicBezTo>
                    <a:pt x="12178" y="4929"/>
                    <a:pt x="12115" y="4573"/>
                    <a:pt x="12073" y="4217"/>
                  </a:cubicBezTo>
                  <a:cubicBezTo>
                    <a:pt x="12052" y="3611"/>
                    <a:pt x="12136" y="3067"/>
                    <a:pt x="11906" y="2481"/>
                  </a:cubicBezTo>
                  <a:cubicBezTo>
                    <a:pt x="11613" y="1748"/>
                    <a:pt x="11090" y="1539"/>
                    <a:pt x="10504" y="1100"/>
                  </a:cubicBezTo>
                  <a:cubicBezTo>
                    <a:pt x="9856" y="598"/>
                    <a:pt x="9500" y="346"/>
                    <a:pt x="8558" y="158"/>
                  </a:cubicBezTo>
                  <a:cubicBezTo>
                    <a:pt x="8056" y="54"/>
                    <a:pt x="7575" y="12"/>
                    <a:pt x="7094" y="12"/>
                  </a:cubicBezTo>
                  <a:cubicBezTo>
                    <a:pt x="6887" y="4"/>
                    <a:pt x="6680" y="0"/>
                    <a:pt x="6473" y="0"/>
                  </a:cubicBezTo>
                  <a:close/>
                </a:path>
              </a:pathLst>
            </a:custGeom>
            <a:solidFill>
              <a:srgbClr val="5AB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9"/>
            <p:cNvSpPr/>
            <p:nvPr/>
          </p:nvSpPr>
          <p:spPr>
            <a:xfrm>
              <a:off x="3484875" y="4166175"/>
              <a:ext cx="57575" cy="62875"/>
            </a:xfrm>
            <a:custGeom>
              <a:avLst/>
              <a:gdLst/>
              <a:ahLst/>
              <a:cxnLst/>
              <a:rect l="l" t="t" r="r" b="b"/>
              <a:pathLst>
                <a:path w="2303" h="2515" extrusionOk="0">
                  <a:moveTo>
                    <a:pt x="561" y="0"/>
                  </a:moveTo>
                  <a:cubicBezTo>
                    <a:pt x="467" y="0"/>
                    <a:pt x="376" y="57"/>
                    <a:pt x="294" y="203"/>
                  </a:cubicBezTo>
                  <a:cubicBezTo>
                    <a:pt x="1" y="726"/>
                    <a:pt x="587" y="1144"/>
                    <a:pt x="817" y="1521"/>
                  </a:cubicBezTo>
                  <a:cubicBezTo>
                    <a:pt x="1012" y="1891"/>
                    <a:pt x="1225" y="2515"/>
                    <a:pt x="1726" y="2515"/>
                  </a:cubicBezTo>
                  <a:cubicBezTo>
                    <a:pt x="1763" y="2515"/>
                    <a:pt x="1802" y="2511"/>
                    <a:pt x="1842" y="2504"/>
                  </a:cubicBezTo>
                  <a:cubicBezTo>
                    <a:pt x="2303" y="2421"/>
                    <a:pt x="2177" y="1918"/>
                    <a:pt x="2177" y="1563"/>
                  </a:cubicBezTo>
                  <a:cubicBezTo>
                    <a:pt x="2177" y="1374"/>
                    <a:pt x="2093" y="1228"/>
                    <a:pt x="1989" y="1102"/>
                  </a:cubicBezTo>
                  <a:cubicBezTo>
                    <a:pt x="1947" y="1061"/>
                    <a:pt x="1863" y="998"/>
                    <a:pt x="1759" y="956"/>
                  </a:cubicBezTo>
                  <a:cubicBezTo>
                    <a:pt x="1549" y="851"/>
                    <a:pt x="1424" y="768"/>
                    <a:pt x="1235" y="558"/>
                  </a:cubicBezTo>
                  <a:cubicBezTo>
                    <a:pt x="1070" y="377"/>
                    <a:pt x="806" y="0"/>
                    <a:pt x="561" y="0"/>
                  </a:cubicBezTo>
                  <a:close/>
                </a:path>
              </a:pathLst>
            </a:custGeom>
            <a:solidFill>
              <a:srgbClr val="5AB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9"/>
            <p:cNvSpPr/>
            <p:nvPr/>
          </p:nvSpPr>
          <p:spPr>
            <a:xfrm>
              <a:off x="3526200" y="4303525"/>
              <a:ext cx="264725" cy="216950"/>
            </a:xfrm>
            <a:custGeom>
              <a:avLst/>
              <a:gdLst/>
              <a:ahLst/>
              <a:cxnLst/>
              <a:rect l="l" t="t" r="r" b="b"/>
              <a:pathLst>
                <a:path w="10589" h="8678" extrusionOk="0">
                  <a:moveTo>
                    <a:pt x="341" y="1"/>
                  </a:moveTo>
                  <a:cubicBezTo>
                    <a:pt x="339" y="1"/>
                    <a:pt x="337" y="1"/>
                    <a:pt x="336" y="2"/>
                  </a:cubicBezTo>
                  <a:cubicBezTo>
                    <a:pt x="168" y="44"/>
                    <a:pt x="1" y="191"/>
                    <a:pt x="22" y="379"/>
                  </a:cubicBezTo>
                  <a:cubicBezTo>
                    <a:pt x="64" y="797"/>
                    <a:pt x="1" y="1237"/>
                    <a:pt x="22" y="1655"/>
                  </a:cubicBezTo>
                  <a:cubicBezTo>
                    <a:pt x="64" y="2137"/>
                    <a:pt x="378" y="2597"/>
                    <a:pt x="650" y="2994"/>
                  </a:cubicBezTo>
                  <a:cubicBezTo>
                    <a:pt x="1466" y="4145"/>
                    <a:pt x="2533" y="5422"/>
                    <a:pt x="3746" y="6154"/>
                  </a:cubicBezTo>
                  <a:cubicBezTo>
                    <a:pt x="4353" y="6531"/>
                    <a:pt x="4730" y="7095"/>
                    <a:pt x="5357" y="7472"/>
                  </a:cubicBezTo>
                  <a:cubicBezTo>
                    <a:pt x="6069" y="7891"/>
                    <a:pt x="6759" y="8435"/>
                    <a:pt x="7554" y="8560"/>
                  </a:cubicBezTo>
                  <a:cubicBezTo>
                    <a:pt x="7880" y="8631"/>
                    <a:pt x="8251" y="8678"/>
                    <a:pt x="8618" y="8678"/>
                  </a:cubicBezTo>
                  <a:cubicBezTo>
                    <a:pt x="9005" y="8678"/>
                    <a:pt x="9387" y="8626"/>
                    <a:pt x="9710" y="8497"/>
                  </a:cubicBezTo>
                  <a:cubicBezTo>
                    <a:pt x="10023" y="8351"/>
                    <a:pt x="10588" y="7786"/>
                    <a:pt x="10254" y="7556"/>
                  </a:cubicBezTo>
                  <a:cubicBezTo>
                    <a:pt x="10128" y="7451"/>
                    <a:pt x="9919" y="7577"/>
                    <a:pt x="9835" y="7388"/>
                  </a:cubicBezTo>
                  <a:cubicBezTo>
                    <a:pt x="9730" y="7179"/>
                    <a:pt x="9940" y="7033"/>
                    <a:pt x="10065" y="6886"/>
                  </a:cubicBezTo>
                  <a:cubicBezTo>
                    <a:pt x="10463" y="6405"/>
                    <a:pt x="10567" y="5903"/>
                    <a:pt x="10546" y="5275"/>
                  </a:cubicBezTo>
                  <a:cubicBezTo>
                    <a:pt x="10379" y="5275"/>
                    <a:pt x="10254" y="5526"/>
                    <a:pt x="10128" y="5673"/>
                  </a:cubicBezTo>
                  <a:cubicBezTo>
                    <a:pt x="9919" y="5861"/>
                    <a:pt x="9710" y="6028"/>
                    <a:pt x="9437" y="6133"/>
                  </a:cubicBezTo>
                  <a:cubicBezTo>
                    <a:pt x="9163" y="6229"/>
                    <a:pt x="8834" y="6280"/>
                    <a:pt x="8516" y="6280"/>
                  </a:cubicBezTo>
                  <a:cubicBezTo>
                    <a:pt x="8349" y="6280"/>
                    <a:pt x="8186" y="6266"/>
                    <a:pt x="8036" y="6238"/>
                  </a:cubicBezTo>
                  <a:cubicBezTo>
                    <a:pt x="7450" y="6133"/>
                    <a:pt x="6404" y="5589"/>
                    <a:pt x="5085" y="4480"/>
                  </a:cubicBezTo>
                  <a:cubicBezTo>
                    <a:pt x="4332" y="3873"/>
                    <a:pt x="3642" y="3225"/>
                    <a:pt x="2888" y="2681"/>
                  </a:cubicBezTo>
                  <a:cubicBezTo>
                    <a:pt x="2261" y="2199"/>
                    <a:pt x="1759" y="1551"/>
                    <a:pt x="1256" y="1007"/>
                  </a:cubicBezTo>
                  <a:cubicBezTo>
                    <a:pt x="1052" y="803"/>
                    <a:pt x="430" y="1"/>
                    <a:pt x="341" y="1"/>
                  </a:cubicBezTo>
                  <a:close/>
                </a:path>
              </a:pathLst>
            </a:custGeom>
            <a:solidFill>
              <a:srgbClr val="78DC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9"/>
            <p:cNvSpPr/>
            <p:nvPr/>
          </p:nvSpPr>
          <p:spPr>
            <a:xfrm>
              <a:off x="3730750" y="4144050"/>
              <a:ext cx="27725" cy="16075"/>
            </a:xfrm>
            <a:custGeom>
              <a:avLst/>
              <a:gdLst/>
              <a:ahLst/>
              <a:cxnLst/>
              <a:rect l="l" t="t" r="r" b="b"/>
              <a:pathLst>
                <a:path w="1109" h="643" extrusionOk="0">
                  <a:moveTo>
                    <a:pt x="803" y="1"/>
                  </a:moveTo>
                  <a:cubicBezTo>
                    <a:pt x="743" y="1"/>
                    <a:pt x="671" y="13"/>
                    <a:pt x="586" y="41"/>
                  </a:cubicBezTo>
                  <a:cubicBezTo>
                    <a:pt x="84" y="167"/>
                    <a:pt x="0" y="585"/>
                    <a:pt x="147" y="627"/>
                  </a:cubicBezTo>
                  <a:cubicBezTo>
                    <a:pt x="167" y="638"/>
                    <a:pt x="200" y="642"/>
                    <a:pt x="242" y="642"/>
                  </a:cubicBezTo>
                  <a:cubicBezTo>
                    <a:pt x="457" y="642"/>
                    <a:pt x="899" y="520"/>
                    <a:pt x="1004" y="397"/>
                  </a:cubicBezTo>
                  <a:cubicBezTo>
                    <a:pt x="1109" y="293"/>
                    <a:pt x="1097" y="1"/>
                    <a:pt x="803" y="1"/>
                  </a:cubicBezTo>
                  <a:close/>
                </a:path>
              </a:pathLst>
            </a:custGeom>
            <a:solidFill>
              <a:srgbClr val="5AB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9"/>
            <p:cNvSpPr/>
            <p:nvPr/>
          </p:nvSpPr>
          <p:spPr>
            <a:xfrm>
              <a:off x="3753225" y="4030050"/>
              <a:ext cx="59675" cy="128125"/>
            </a:xfrm>
            <a:custGeom>
              <a:avLst/>
              <a:gdLst/>
              <a:ahLst/>
              <a:cxnLst/>
              <a:rect l="l" t="t" r="r" b="b"/>
              <a:pathLst>
                <a:path w="2387" h="5125" extrusionOk="0">
                  <a:moveTo>
                    <a:pt x="651" y="0"/>
                  </a:moveTo>
                  <a:cubicBezTo>
                    <a:pt x="322" y="0"/>
                    <a:pt x="133" y="420"/>
                    <a:pt x="84" y="1170"/>
                  </a:cubicBezTo>
                  <a:cubicBezTo>
                    <a:pt x="1" y="2132"/>
                    <a:pt x="398" y="2112"/>
                    <a:pt x="629" y="2718"/>
                  </a:cubicBezTo>
                  <a:cubicBezTo>
                    <a:pt x="817" y="3325"/>
                    <a:pt x="356" y="3262"/>
                    <a:pt x="419" y="3911"/>
                  </a:cubicBezTo>
                  <a:cubicBezTo>
                    <a:pt x="503" y="4915"/>
                    <a:pt x="1089" y="5125"/>
                    <a:pt x="1591" y="5125"/>
                  </a:cubicBezTo>
                  <a:cubicBezTo>
                    <a:pt x="2135" y="5125"/>
                    <a:pt x="2386" y="4120"/>
                    <a:pt x="2072" y="3806"/>
                  </a:cubicBezTo>
                  <a:cubicBezTo>
                    <a:pt x="1758" y="3493"/>
                    <a:pt x="1382" y="2802"/>
                    <a:pt x="1382" y="2279"/>
                  </a:cubicBezTo>
                  <a:cubicBezTo>
                    <a:pt x="1382" y="1756"/>
                    <a:pt x="1486" y="396"/>
                    <a:pt x="963" y="103"/>
                  </a:cubicBezTo>
                  <a:cubicBezTo>
                    <a:pt x="848" y="34"/>
                    <a:pt x="744" y="0"/>
                    <a:pt x="651" y="0"/>
                  </a:cubicBezTo>
                  <a:close/>
                </a:path>
              </a:pathLst>
            </a:custGeom>
            <a:solidFill>
              <a:srgbClr val="5AB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9"/>
            <p:cNvSpPr/>
            <p:nvPr/>
          </p:nvSpPr>
          <p:spPr>
            <a:xfrm>
              <a:off x="3657425" y="4040725"/>
              <a:ext cx="57650" cy="17025"/>
            </a:xfrm>
            <a:custGeom>
              <a:avLst/>
              <a:gdLst/>
              <a:ahLst/>
              <a:cxnLst/>
              <a:rect l="l" t="t" r="r" b="b"/>
              <a:pathLst>
                <a:path w="2306" h="681" extrusionOk="0">
                  <a:moveTo>
                    <a:pt x="1176" y="0"/>
                  </a:moveTo>
                  <a:cubicBezTo>
                    <a:pt x="423" y="0"/>
                    <a:pt x="4" y="638"/>
                    <a:pt x="4" y="638"/>
                  </a:cubicBezTo>
                  <a:cubicBezTo>
                    <a:pt x="0" y="668"/>
                    <a:pt x="14" y="681"/>
                    <a:pt x="41" y="681"/>
                  </a:cubicBezTo>
                  <a:cubicBezTo>
                    <a:pt x="187" y="681"/>
                    <a:pt x="731" y="325"/>
                    <a:pt x="1259" y="325"/>
                  </a:cubicBezTo>
                  <a:cubicBezTo>
                    <a:pt x="1823" y="341"/>
                    <a:pt x="2111" y="594"/>
                    <a:pt x="2227" y="594"/>
                  </a:cubicBezTo>
                  <a:cubicBezTo>
                    <a:pt x="2257" y="594"/>
                    <a:pt x="2276" y="577"/>
                    <a:pt x="2284" y="534"/>
                  </a:cubicBezTo>
                  <a:cubicBezTo>
                    <a:pt x="2305" y="325"/>
                    <a:pt x="1866" y="94"/>
                    <a:pt x="1343" y="11"/>
                  </a:cubicBezTo>
                  <a:cubicBezTo>
                    <a:pt x="1286" y="4"/>
                    <a:pt x="1230" y="0"/>
                    <a:pt x="1176" y="0"/>
                  </a:cubicBezTo>
                  <a:close/>
                </a:path>
              </a:pathLst>
            </a:custGeom>
            <a:solidFill>
              <a:srgbClr val="5AB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9"/>
            <p:cNvSpPr/>
            <p:nvPr/>
          </p:nvSpPr>
          <p:spPr>
            <a:xfrm>
              <a:off x="3811300" y="4047775"/>
              <a:ext cx="48025" cy="12300"/>
            </a:xfrm>
            <a:custGeom>
              <a:avLst/>
              <a:gdLst/>
              <a:ahLst/>
              <a:cxnLst/>
              <a:rect l="l" t="t" r="r" b="b"/>
              <a:pathLst>
                <a:path w="1921" h="492" extrusionOk="0">
                  <a:moveTo>
                    <a:pt x="1005" y="1"/>
                  </a:moveTo>
                  <a:cubicBezTo>
                    <a:pt x="398" y="1"/>
                    <a:pt x="0" y="419"/>
                    <a:pt x="0" y="419"/>
                  </a:cubicBezTo>
                  <a:cubicBezTo>
                    <a:pt x="0" y="463"/>
                    <a:pt x="28" y="480"/>
                    <a:pt x="79" y="480"/>
                  </a:cubicBezTo>
                  <a:cubicBezTo>
                    <a:pt x="220" y="480"/>
                    <a:pt x="541" y="351"/>
                    <a:pt x="942" y="335"/>
                  </a:cubicBezTo>
                  <a:cubicBezTo>
                    <a:pt x="960" y="335"/>
                    <a:pt x="977" y="334"/>
                    <a:pt x="995" y="334"/>
                  </a:cubicBezTo>
                  <a:cubicBezTo>
                    <a:pt x="1381" y="334"/>
                    <a:pt x="1726" y="491"/>
                    <a:pt x="1856" y="491"/>
                  </a:cubicBezTo>
                  <a:cubicBezTo>
                    <a:pt x="1901" y="491"/>
                    <a:pt x="1920" y="472"/>
                    <a:pt x="1904" y="419"/>
                  </a:cubicBezTo>
                  <a:cubicBezTo>
                    <a:pt x="1863" y="273"/>
                    <a:pt x="1486" y="1"/>
                    <a:pt x="1005" y="1"/>
                  </a:cubicBezTo>
                  <a:close/>
                </a:path>
              </a:pathLst>
            </a:custGeom>
            <a:solidFill>
              <a:srgbClr val="5AB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9"/>
            <p:cNvSpPr/>
            <p:nvPr/>
          </p:nvSpPr>
          <p:spPr>
            <a:xfrm>
              <a:off x="3816525" y="4109400"/>
              <a:ext cx="56525" cy="112750"/>
            </a:xfrm>
            <a:custGeom>
              <a:avLst/>
              <a:gdLst/>
              <a:ahLst/>
              <a:cxnLst/>
              <a:rect l="l" t="t" r="r" b="b"/>
              <a:pathLst>
                <a:path w="2261" h="4510" extrusionOk="0">
                  <a:moveTo>
                    <a:pt x="778" y="1"/>
                  </a:moveTo>
                  <a:cubicBezTo>
                    <a:pt x="762" y="1"/>
                    <a:pt x="747" y="2"/>
                    <a:pt x="733" y="5"/>
                  </a:cubicBezTo>
                  <a:cubicBezTo>
                    <a:pt x="482" y="67"/>
                    <a:pt x="1" y="235"/>
                    <a:pt x="398" y="1072"/>
                  </a:cubicBezTo>
                  <a:cubicBezTo>
                    <a:pt x="754" y="1930"/>
                    <a:pt x="1130" y="2871"/>
                    <a:pt x="1026" y="3352"/>
                  </a:cubicBezTo>
                  <a:cubicBezTo>
                    <a:pt x="932" y="3804"/>
                    <a:pt x="1159" y="4510"/>
                    <a:pt x="1358" y="4510"/>
                  </a:cubicBezTo>
                  <a:cubicBezTo>
                    <a:pt x="1381" y="4510"/>
                    <a:pt x="1402" y="4501"/>
                    <a:pt x="1423" y="4482"/>
                  </a:cubicBezTo>
                  <a:cubicBezTo>
                    <a:pt x="1633" y="4273"/>
                    <a:pt x="1967" y="2913"/>
                    <a:pt x="1800" y="2474"/>
                  </a:cubicBezTo>
                  <a:cubicBezTo>
                    <a:pt x="1654" y="2013"/>
                    <a:pt x="2260" y="1218"/>
                    <a:pt x="1884" y="737"/>
                  </a:cubicBezTo>
                  <a:cubicBezTo>
                    <a:pt x="1549" y="304"/>
                    <a:pt x="1030" y="1"/>
                    <a:pt x="778" y="1"/>
                  </a:cubicBezTo>
                  <a:close/>
                </a:path>
              </a:pathLst>
            </a:custGeom>
            <a:solidFill>
              <a:srgbClr val="5AB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9"/>
            <p:cNvSpPr/>
            <p:nvPr/>
          </p:nvSpPr>
          <p:spPr>
            <a:xfrm>
              <a:off x="3648200" y="4079500"/>
              <a:ext cx="56775" cy="15400"/>
            </a:xfrm>
            <a:custGeom>
              <a:avLst/>
              <a:gdLst/>
              <a:ahLst/>
              <a:cxnLst/>
              <a:rect l="l" t="t" r="r" b="b"/>
              <a:pathLst>
                <a:path w="2271" h="616" extrusionOk="0">
                  <a:moveTo>
                    <a:pt x="439" y="0"/>
                  </a:moveTo>
                  <a:cubicBezTo>
                    <a:pt x="0" y="0"/>
                    <a:pt x="337" y="535"/>
                    <a:pt x="728" y="594"/>
                  </a:cubicBezTo>
                  <a:cubicBezTo>
                    <a:pt x="803" y="609"/>
                    <a:pt x="881" y="616"/>
                    <a:pt x="961" y="616"/>
                  </a:cubicBezTo>
                  <a:cubicBezTo>
                    <a:pt x="1328" y="616"/>
                    <a:pt x="1730" y="469"/>
                    <a:pt x="2005" y="280"/>
                  </a:cubicBezTo>
                  <a:cubicBezTo>
                    <a:pt x="2270" y="108"/>
                    <a:pt x="2070" y="18"/>
                    <a:pt x="1794" y="18"/>
                  </a:cubicBezTo>
                  <a:cubicBezTo>
                    <a:pt x="1701" y="18"/>
                    <a:pt x="1598" y="29"/>
                    <a:pt x="1503" y="50"/>
                  </a:cubicBezTo>
                  <a:cubicBezTo>
                    <a:pt x="1421" y="64"/>
                    <a:pt x="1325" y="70"/>
                    <a:pt x="1227" y="70"/>
                  </a:cubicBezTo>
                  <a:cubicBezTo>
                    <a:pt x="899" y="70"/>
                    <a:pt x="540" y="8"/>
                    <a:pt x="540" y="8"/>
                  </a:cubicBezTo>
                  <a:cubicBezTo>
                    <a:pt x="502" y="3"/>
                    <a:pt x="469" y="0"/>
                    <a:pt x="439" y="0"/>
                  </a:cubicBezTo>
                  <a:close/>
                </a:path>
              </a:pathLst>
            </a:custGeom>
            <a:solidFill>
              <a:srgbClr val="5AB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9"/>
            <p:cNvSpPr/>
            <p:nvPr/>
          </p:nvSpPr>
          <p:spPr>
            <a:xfrm>
              <a:off x="3807050" y="4086775"/>
              <a:ext cx="32400" cy="10825"/>
            </a:xfrm>
            <a:custGeom>
              <a:avLst/>
              <a:gdLst/>
              <a:ahLst/>
              <a:cxnLst/>
              <a:rect l="l" t="t" r="r" b="b"/>
              <a:pathLst>
                <a:path w="1296" h="433" extrusionOk="0">
                  <a:moveTo>
                    <a:pt x="229" y="1"/>
                  </a:moveTo>
                  <a:cubicBezTo>
                    <a:pt x="0" y="1"/>
                    <a:pt x="236" y="428"/>
                    <a:pt x="526" y="428"/>
                  </a:cubicBezTo>
                  <a:cubicBezTo>
                    <a:pt x="578" y="428"/>
                    <a:pt x="641" y="432"/>
                    <a:pt x="709" y="432"/>
                  </a:cubicBezTo>
                  <a:cubicBezTo>
                    <a:pt x="862" y="432"/>
                    <a:pt x="1038" y="412"/>
                    <a:pt x="1154" y="282"/>
                  </a:cubicBezTo>
                  <a:cubicBezTo>
                    <a:pt x="1296" y="158"/>
                    <a:pt x="1242" y="63"/>
                    <a:pt x="1082" y="63"/>
                  </a:cubicBezTo>
                  <a:cubicBezTo>
                    <a:pt x="1053" y="63"/>
                    <a:pt x="1021" y="66"/>
                    <a:pt x="986" y="73"/>
                  </a:cubicBezTo>
                  <a:cubicBezTo>
                    <a:pt x="935" y="91"/>
                    <a:pt x="873" y="99"/>
                    <a:pt x="806" y="99"/>
                  </a:cubicBezTo>
                  <a:cubicBezTo>
                    <a:pt x="574" y="99"/>
                    <a:pt x="296" y="10"/>
                    <a:pt x="296" y="10"/>
                  </a:cubicBezTo>
                  <a:cubicBezTo>
                    <a:pt x="270" y="4"/>
                    <a:pt x="248" y="1"/>
                    <a:pt x="229" y="1"/>
                  </a:cubicBezTo>
                  <a:close/>
                </a:path>
              </a:pathLst>
            </a:custGeom>
            <a:solidFill>
              <a:srgbClr val="5AB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9"/>
            <p:cNvSpPr/>
            <p:nvPr/>
          </p:nvSpPr>
          <p:spPr>
            <a:xfrm>
              <a:off x="3546100" y="4250700"/>
              <a:ext cx="149575" cy="175250"/>
            </a:xfrm>
            <a:custGeom>
              <a:avLst/>
              <a:gdLst/>
              <a:ahLst/>
              <a:cxnLst/>
              <a:rect l="l" t="t" r="r" b="b"/>
              <a:pathLst>
                <a:path w="5983" h="7010" extrusionOk="0">
                  <a:moveTo>
                    <a:pt x="389" y="0"/>
                  </a:moveTo>
                  <a:cubicBezTo>
                    <a:pt x="299" y="0"/>
                    <a:pt x="235" y="33"/>
                    <a:pt x="209" y="107"/>
                  </a:cubicBezTo>
                  <a:cubicBezTo>
                    <a:pt x="0" y="609"/>
                    <a:pt x="1465" y="3831"/>
                    <a:pt x="4206" y="6049"/>
                  </a:cubicBezTo>
                  <a:cubicBezTo>
                    <a:pt x="5078" y="6755"/>
                    <a:pt x="5493" y="7009"/>
                    <a:pt x="5648" y="7009"/>
                  </a:cubicBezTo>
                  <a:cubicBezTo>
                    <a:pt x="5982" y="7009"/>
                    <a:pt x="5128" y="5842"/>
                    <a:pt x="5043" y="5442"/>
                  </a:cubicBezTo>
                  <a:cubicBezTo>
                    <a:pt x="4875" y="4877"/>
                    <a:pt x="5336" y="4354"/>
                    <a:pt x="5064" y="3538"/>
                  </a:cubicBezTo>
                  <a:cubicBezTo>
                    <a:pt x="4812" y="2722"/>
                    <a:pt x="3055" y="1613"/>
                    <a:pt x="2657" y="1299"/>
                  </a:cubicBezTo>
                  <a:cubicBezTo>
                    <a:pt x="2553" y="1216"/>
                    <a:pt x="2448" y="1132"/>
                    <a:pt x="2364" y="1090"/>
                  </a:cubicBezTo>
                  <a:cubicBezTo>
                    <a:pt x="1813" y="694"/>
                    <a:pt x="809" y="0"/>
                    <a:pt x="389" y="0"/>
                  </a:cubicBezTo>
                  <a:close/>
                </a:path>
              </a:pathLst>
            </a:custGeom>
            <a:solidFill>
              <a:srgbClr val="5AB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9"/>
            <p:cNvSpPr/>
            <p:nvPr/>
          </p:nvSpPr>
          <p:spPr>
            <a:xfrm>
              <a:off x="3681050" y="4059300"/>
              <a:ext cx="36125" cy="13625"/>
            </a:xfrm>
            <a:custGeom>
              <a:avLst/>
              <a:gdLst/>
              <a:ahLst/>
              <a:cxnLst/>
              <a:rect l="l" t="t" r="r" b="b"/>
              <a:pathLst>
                <a:path w="1445" h="545" extrusionOk="0">
                  <a:moveTo>
                    <a:pt x="272" y="0"/>
                  </a:moveTo>
                  <a:cubicBezTo>
                    <a:pt x="293" y="63"/>
                    <a:pt x="314" y="126"/>
                    <a:pt x="314" y="188"/>
                  </a:cubicBezTo>
                  <a:cubicBezTo>
                    <a:pt x="314" y="377"/>
                    <a:pt x="189" y="502"/>
                    <a:pt x="0" y="544"/>
                  </a:cubicBezTo>
                  <a:cubicBezTo>
                    <a:pt x="628" y="523"/>
                    <a:pt x="1423" y="398"/>
                    <a:pt x="1444" y="314"/>
                  </a:cubicBezTo>
                  <a:lnTo>
                    <a:pt x="1444" y="314"/>
                  </a:lnTo>
                  <a:cubicBezTo>
                    <a:pt x="1434" y="324"/>
                    <a:pt x="1428" y="330"/>
                    <a:pt x="1423" y="330"/>
                  </a:cubicBezTo>
                  <a:cubicBezTo>
                    <a:pt x="1418" y="330"/>
                    <a:pt x="1413" y="324"/>
                    <a:pt x="1402" y="314"/>
                  </a:cubicBezTo>
                  <a:cubicBezTo>
                    <a:pt x="1088" y="126"/>
                    <a:pt x="670" y="21"/>
                    <a:pt x="272" y="0"/>
                  </a:cubicBezTo>
                  <a:close/>
                </a:path>
              </a:pathLst>
            </a:custGeom>
            <a:solidFill>
              <a:srgbClr val="78DC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9"/>
            <p:cNvSpPr/>
            <p:nvPr/>
          </p:nvSpPr>
          <p:spPr>
            <a:xfrm>
              <a:off x="3660125" y="4054525"/>
              <a:ext cx="57550" cy="18400"/>
            </a:xfrm>
            <a:custGeom>
              <a:avLst/>
              <a:gdLst/>
              <a:ahLst/>
              <a:cxnLst/>
              <a:rect l="l" t="t" r="r" b="b"/>
              <a:pathLst>
                <a:path w="2302" h="736" extrusionOk="0">
                  <a:moveTo>
                    <a:pt x="1176" y="0"/>
                  </a:moveTo>
                  <a:cubicBezTo>
                    <a:pt x="805" y="0"/>
                    <a:pt x="434" y="105"/>
                    <a:pt x="84" y="317"/>
                  </a:cubicBezTo>
                  <a:cubicBezTo>
                    <a:pt x="42" y="358"/>
                    <a:pt x="0" y="400"/>
                    <a:pt x="0" y="421"/>
                  </a:cubicBezTo>
                  <a:cubicBezTo>
                    <a:pt x="0" y="463"/>
                    <a:pt x="0" y="463"/>
                    <a:pt x="42" y="463"/>
                  </a:cubicBezTo>
                  <a:cubicBezTo>
                    <a:pt x="42" y="463"/>
                    <a:pt x="63" y="463"/>
                    <a:pt x="84" y="421"/>
                  </a:cubicBezTo>
                  <a:cubicBezTo>
                    <a:pt x="168" y="379"/>
                    <a:pt x="272" y="317"/>
                    <a:pt x="377" y="296"/>
                  </a:cubicBezTo>
                  <a:lnTo>
                    <a:pt x="377" y="379"/>
                  </a:lnTo>
                  <a:cubicBezTo>
                    <a:pt x="377" y="547"/>
                    <a:pt x="503" y="693"/>
                    <a:pt x="691" y="735"/>
                  </a:cubicBezTo>
                  <a:lnTo>
                    <a:pt x="879" y="735"/>
                  </a:lnTo>
                  <a:cubicBezTo>
                    <a:pt x="1047" y="714"/>
                    <a:pt x="1193" y="547"/>
                    <a:pt x="1193" y="379"/>
                  </a:cubicBezTo>
                  <a:cubicBezTo>
                    <a:pt x="1193" y="296"/>
                    <a:pt x="1151" y="233"/>
                    <a:pt x="1130" y="191"/>
                  </a:cubicBezTo>
                  <a:lnTo>
                    <a:pt x="1130" y="191"/>
                  </a:lnTo>
                  <a:cubicBezTo>
                    <a:pt x="1528" y="212"/>
                    <a:pt x="1946" y="317"/>
                    <a:pt x="2260" y="505"/>
                  </a:cubicBezTo>
                  <a:lnTo>
                    <a:pt x="2302" y="505"/>
                  </a:lnTo>
                  <a:cubicBezTo>
                    <a:pt x="2302" y="484"/>
                    <a:pt x="2302" y="358"/>
                    <a:pt x="2239" y="296"/>
                  </a:cubicBezTo>
                  <a:cubicBezTo>
                    <a:pt x="1898" y="99"/>
                    <a:pt x="1537" y="0"/>
                    <a:pt x="1176" y="0"/>
                  </a:cubicBez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9"/>
            <p:cNvSpPr/>
            <p:nvPr/>
          </p:nvSpPr>
          <p:spPr>
            <a:xfrm>
              <a:off x="3812875" y="4062625"/>
              <a:ext cx="44475" cy="15850"/>
            </a:xfrm>
            <a:custGeom>
              <a:avLst/>
              <a:gdLst/>
              <a:ahLst/>
              <a:cxnLst/>
              <a:rect l="l" t="t" r="r" b="b"/>
              <a:pathLst>
                <a:path w="1779" h="634" extrusionOk="0">
                  <a:moveTo>
                    <a:pt x="822" y="0"/>
                  </a:moveTo>
                  <a:cubicBezTo>
                    <a:pt x="569" y="0"/>
                    <a:pt x="310" y="48"/>
                    <a:pt x="63" y="139"/>
                  </a:cubicBezTo>
                  <a:cubicBezTo>
                    <a:pt x="21" y="160"/>
                    <a:pt x="0" y="244"/>
                    <a:pt x="0" y="265"/>
                  </a:cubicBezTo>
                  <a:cubicBezTo>
                    <a:pt x="0" y="285"/>
                    <a:pt x="0" y="306"/>
                    <a:pt x="21" y="306"/>
                  </a:cubicBezTo>
                  <a:lnTo>
                    <a:pt x="63" y="306"/>
                  </a:lnTo>
                  <a:cubicBezTo>
                    <a:pt x="147" y="285"/>
                    <a:pt x="209" y="265"/>
                    <a:pt x="272" y="244"/>
                  </a:cubicBezTo>
                  <a:lnTo>
                    <a:pt x="272" y="244"/>
                  </a:lnTo>
                  <a:cubicBezTo>
                    <a:pt x="272" y="265"/>
                    <a:pt x="251" y="285"/>
                    <a:pt x="251" y="306"/>
                  </a:cubicBezTo>
                  <a:cubicBezTo>
                    <a:pt x="251" y="474"/>
                    <a:pt x="377" y="599"/>
                    <a:pt x="544" y="620"/>
                  </a:cubicBezTo>
                  <a:lnTo>
                    <a:pt x="628" y="620"/>
                  </a:lnTo>
                  <a:cubicBezTo>
                    <a:pt x="659" y="630"/>
                    <a:pt x="688" y="634"/>
                    <a:pt x="716" y="634"/>
                  </a:cubicBezTo>
                  <a:cubicBezTo>
                    <a:pt x="877" y="634"/>
                    <a:pt x="983" y="491"/>
                    <a:pt x="983" y="348"/>
                  </a:cubicBezTo>
                  <a:cubicBezTo>
                    <a:pt x="983" y="265"/>
                    <a:pt x="963" y="181"/>
                    <a:pt x="900" y="139"/>
                  </a:cubicBezTo>
                  <a:cubicBezTo>
                    <a:pt x="1151" y="139"/>
                    <a:pt x="1402" y="160"/>
                    <a:pt x="1590" y="285"/>
                  </a:cubicBezTo>
                  <a:cubicBezTo>
                    <a:pt x="1632" y="306"/>
                    <a:pt x="1695" y="306"/>
                    <a:pt x="1737" y="306"/>
                  </a:cubicBezTo>
                  <a:cubicBezTo>
                    <a:pt x="1779" y="285"/>
                    <a:pt x="1779" y="285"/>
                    <a:pt x="1737" y="244"/>
                  </a:cubicBezTo>
                  <a:cubicBezTo>
                    <a:pt x="1466" y="79"/>
                    <a:pt x="1149" y="0"/>
                    <a:pt x="822" y="0"/>
                  </a:cubicBez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9"/>
            <p:cNvSpPr/>
            <p:nvPr/>
          </p:nvSpPr>
          <p:spPr>
            <a:xfrm>
              <a:off x="2865025" y="4448475"/>
              <a:ext cx="75350" cy="107775"/>
            </a:xfrm>
            <a:custGeom>
              <a:avLst/>
              <a:gdLst/>
              <a:ahLst/>
              <a:cxnLst/>
              <a:rect l="l" t="t" r="r" b="b"/>
              <a:pathLst>
                <a:path w="3014" h="4311" extrusionOk="0">
                  <a:moveTo>
                    <a:pt x="1214" y="0"/>
                  </a:moveTo>
                  <a:cubicBezTo>
                    <a:pt x="1068" y="84"/>
                    <a:pt x="900" y="147"/>
                    <a:pt x="691" y="209"/>
                  </a:cubicBezTo>
                  <a:cubicBezTo>
                    <a:pt x="503" y="272"/>
                    <a:pt x="252" y="293"/>
                    <a:pt x="0" y="293"/>
                  </a:cubicBezTo>
                  <a:lnTo>
                    <a:pt x="0" y="523"/>
                  </a:lnTo>
                  <a:lnTo>
                    <a:pt x="524" y="523"/>
                  </a:lnTo>
                  <a:lnTo>
                    <a:pt x="524" y="4080"/>
                  </a:lnTo>
                  <a:lnTo>
                    <a:pt x="0" y="4080"/>
                  </a:lnTo>
                  <a:lnTo>
                    <a:pt x="0" y="4310"/>
                  </a:lnTo>
                  <a:lnTo>
                    <a:pt x="3013" y="4310"/>
                  </a:lnTo>
                  <a:lnTo>
                    <a:pt x="3013" y="4080"/>
                  </a:lnTo>
                  <a:lnTo>
                    <a:pt x="2490" y="4080"/>
                  </a:lnTo>
                  <a:lnTo>
                    <a:pt x="2490" y="0"/>
                  </a:lnTo>
                  <a:close/>
                </a:path>
              </a:pathLst>
            </a:custGeom>
            <a:solidFill>
              <a:srgbClr val="5AB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9"/>
            <p:cNvSpPr/>
            <p:nvPr/>
          </p:nvSpPr>
          <p:spPr>
            <a:xfrm>
              <a:off x="2961800" y="4445850"/>
              <a:ext cx="120325" cy="113525"/>
            </a:xfrm>
            <a:custGeom>
              <a:avLst/>
              <a:gdLst/>
              <a:ahLst/>
              <a:cxnLst/>
              <a:rect l="l" t="t" r="r" b="b"/>
              <a:pathLst>
                <a:path w="4813" h="4541" extrusionOk="0">
                  <a:moveTo>
                    <a:pt x="2407" y="210"/>
                  </a:moveTo>
                  <a:cubicBezTo>
                    <a:pt x="2511" y="210"/>
                    <a:pt x="2595" y="231"/>
                    <a:pt x="2658" y="293"/>
                  </a:cubicBezTo>
                  <a:cubicBezTo>
                    <a:pt x="2720" y="356"/>
                    <a:pt x="2783" y="482"/>
                    <a:pt x="2804" y="628"/>
                  </a:cubicBezTo>
                  <a:cubicBezTo>
                    <a:pt x="2846" y="796"/>
                    <a:pt x="2867" y="1005"/>
                    <a:pt x="2867" y="1256"/>
                  </a:cubicBezTo>
                  <a:cubicBezTo>
                    <a:pt x="2888" y="1528"/>
                    <a:pt x="2888" y="1863"/>
                    <a:pt x="2888" y="2260"/>
                  </a:cubicBezTo>
                  <a:cubicBezTo>
                    <a:pt x="2888" y="2658"/>
                    <a:pt x="2888" y="2993"/>
                    <a:pt x="2867" y="3265"/>
                  </a:cubicBezTo>
                  <a:cubicBezTo>
                    <a:pt x="2867" y="3537"/>
                    <a:pt x="2846" y="3746"/>
                    <a:pt x="2804" y="3892"/>
                  </a:cubicBezTo>
                  <a:cubicBezTo>
                    <a:pt x="2783" y="4060"/>
                    <a:pt x="2720" y="4164"/>
                    <a:pt x="2658" y="4227"/>
                  </a:cubicBezTo>
                  <a:cubicBezTo>
                    <a:pt x="2595" y="4290"/>
                    <a:pt x="2511" y="4332"/>
                    <a:pt x="2407" y="4332"/>
                  </a:cubicBezTo>
                  <a:cubicBezTo>
                    <a:pt x="2302" y="4332"/>
                    <a:pt x="2218" y="4290"/>
                    <a:pt x="2155" y="4227"/>
                  </a:cubicBezTo>
                  <a:cubicBezTo>
                    <a:pt x="2093" y="4164"/>
                    <a:pt x="2030" y="4060"/>
                    <a:pt x="2009" y="3892"/>
                  </a:cubicBezTo>
                  <a:cubicBezTo>
                    <a:pt x="1967" y="3746"/>
                    <a:pt x="1946" y="3537"/>
                    <a:pt x="1925" y="3265"/>
                  </a:cubicBezTo>
                  <a:cubicBezTo>
                    <a:pt x="1925" y="2993"/>
                    <a:pt x="1925" y="2658"/>
                    <a:pt x="1925" y="2260"/>
                  </a:cubicBezTo>
                  <a:cubicBezTo>
                    <a:pt x="1925" y="1863"/>
                    <a:pt x="1925" y="1528"/>
                    <a:pt x="1925" y="1256"/>
                  </a:cubicBezTo>
                  <a:cubicBezTo>
                    <a:pt x="1946" y="1005"/>
                    <a:pt x="1967" y="796"/>
                    <a:pt x="2009" y="628"/>
                  </a:cubicBezTo>
                  <a:cubicBezTo>
                    <a:pt x="2030" y="482"/>
                    <a:pt x="2093" y="356"/>
                    <a:pt x="2155" y="293"/>
                  </a:cubicBezTo>
                  <a:cubicBezTo>
                    <a:pt x="2218" y="231"/>
                    <a:pt x="2302" y="210"/>
                    <a:pt x="2407" y="210"/>
                  </a:cubicBezTo>
                  <a:close/>
                  <a:moveTo>
                    <a:pt x="2407" y="1"/>
                  </a:moveTo>
                  <a:cubicBezTo>
                    <a:pt x="2093" y="1"/>
                    <a:pt x="1821" y="21"/>
                    <a:pt x="1570" y="84"/>
                  </a:cubicBezTo>
                  <a:cubicBezTo>
                    <a:pt x="1339" y="147"/>
                    <a:pt x="1130" y="210"/>
                    <a:pt x="942" y="314"/>
                  </a:cubicBezTo>
                  <a:cubicBezTo>
                    <a:pt x="775" y="419"/>
                    <a:pt x="607" y="545"/>
                    <a:pt x="503" y="670"/>
                  </a:cubicBezTo>
                  <a:cubicBezTo>
                    <a:pt x="377" y="817"/>
                    <a:pt x="272" y="963"/>
                    <a:pt x="210" y="1130"/>
                  </a:cubicBezTo>
                  <a:cubicBezTo>
                    <a:pt x="126" y="1298"/>
                    <a:pt x="84" y="1486"/>
                    <a:pt x="42" y="1674"/>
                  </a:cubicBezTo>
                  <a:cubicBezTo>
                    <a:pt x="21" y="1863"/>
                    <a:pt x="0" y="2072"/>
                    <a:pt x="0" y="2260"/>
                  </a:cubicBezTo>
                  <a:cubicBezTo>
                    <a:pt x="0" y="2470"/>
                    <a:pt x="21" y="2658"/>
                    <a:pt x="42" y="2846"/>
                  </a:cubicBezTo>
                  <a:cubicBezTo>
                    <a:pt x="84" y="3034"/>
                    <a:pt x="126" y="3223"/>
                    <a:pt x="210" y="3390"/>
                  </a:cubicBezTo>
                  <a:cubicBezTo>
                    <a:pt x="272" y="3558"/>
                    <a:pt x="377" y="3704"/>
                    <a:pt x="503" y="3851"/>
                  </a:cubicBezTo>
                  <a:cubicBezTo>
                    <a:pt x="607" y="3997"/>
                    <a:pt x="775" y="4102"/>
                    <a:pt x="942" y="4206"/>
                  </a:cubicBezTo>
                  <a:cubicBezTo>
                    <a:pt x="1130" y="4311"/>
                    <a:pt x="1339" y="4395"/>
                    <a:pt x="1570" y="4436"/>
                  </a:cubicBezTo>
                  <a:cubicBezTo>
                    <a:pt x="1821" y="4499"/>
                    <a:pt x="2093" y="4541"/>
                    <a:pt x="2407" y="4541"/>
                  </a:cubicBezTo>
                  <a:cubicBezTo>
                    <a:pt x="2720" y="4541"/>
                    <a:pt x="2992" y="4499"/>
                    <a:pt x="3244" y="4436"/>
                  </a:cubicBezTo>
                  <a:cubicBezTo>
                    <a:pt x="3474" y="4395"/>
                    <a:pt x="3683" y="4311"/>
                    <a:pt x="3871" y="4206"/>
                  </a:cubicBezTo>
                  <a:cubicBezTo>
                    <a:pt x="4039" y="4102"/>
                    <a:pt x="4185" y="3997"/>
                    <a:pt x="4311" y="3851"/>
                  </a:cubicBezTo>
                  <a:cubicBezTo>
                    <a:pt x="4436" y="3704"/>
                    <a:pt x="4520" y="3558"/>
                    <a:pt x="4604" y="3390"/>
                  </a:cubicBezTo>
                  <a:cubicBezTo>
                    <a:pt x="4666" y="3223"/>
                    <a:pt x="4729" y="3034"/>
                    <a:pt x="4750" y="2846"/>
                  </a:cubicBezTo>
                  <a:cubicBezTo>
                    <a:pt x="4792" y="2658"/>
                    <a:pt x="4813" y="2470"/>
                    <a:pt x="4813" y="2260"/>
                  </a:cubicBezTo>
                  <a:cubicBezTo>
                    <a:pt x="4813" y="2072"/>
                    <a:pt x="4792" y="1863"/>
                    <a:pt x="4750" y="1674"/>
                  </a:cubicBezTo>
                  <a:cubicBezTo>
                    <a:pt x="4729" y="1486"/>
                    <a:pt x="4666" y="1298"/>
                    <a:pt x="4604" y="1130"/>
                  </a:cubicBezTo>
                  <a:cubicBezTo>
                    <a:pt x="4520" y="963"/>
                    <a:pt x="4436" y="817"/>
                    <a:pt x="4311" y="670"/>
                  </a:cubicBezTo>
                  <a:cubicBezTo>
                    <a:pt x="4185" y="545"/>
                    <a:pt x="4039" y="419"/>
                    <a:pt x="3871" y="314"/>
                  </a:cubicBezTo>
                  <a:cubicBezTo>
                    <a:pt x="3683" y="210"/>
                    <a:pt x="3474" y="147"/>
                    <a:pt x="3244" y="84"/>
                  </a:cubicBezTo>
                  <a:cubicBezTo>
                    <a:pt x="2992" y="21"/>
                    <a:pt x="2720" y="1"/>
                    <a:pt x="2407" y="1"/>
                  </a:cubicBezTo>
                  <a:close/>
                </a:path>
              </a:pathLst>
            </a:custGeom>
            <a:solidFill>
              <a:srgbClr val="5AB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9"/>
            <p:cNvSpPr/>
            <p:nvPr/>
          </p:nvSpPr>
          <p:spPr>
            <a:xfrm>
              <a:off x="3105125" y="4445850"/>
              <a:ext cx="119800" cy="113525"/>
            </a:xfrm>
            <a:custGeom>
              <a:avLst/>
              <a:gdLst/>
              <a:ahLst/>
              <a:cxnLst/>
              <a:rect l="l" t="t" r="r" b="b"/>
              <a:pathLst>
                <a:path w="4792" h="4541" extrusionOk="0">
                  <a:moveTo>
                    <a:pt x="2407" y="210"/>
                  </a:moveTo>
                  <a:cubicBezTo>
                    <a:pt x="2511" y="210"/>
                    <a:pt x="2595" y="231"/>
                    <a:pt x="2658" y="293"/>
                  </a:cubicBezTo>
                  <a:cubicBezTo>
                    <a:pt x="2721" y="356"/>
                    <a:pt x="2762" y="482"/>
                    <a:pt x="2804" y="628"/>
                  </a:cubicBezTo>
                  <a:cubicBezTo>
                    <a:pt x="2846" y="796"/>
                    <a:pt x="2867" y="1005"/>
                    <a:pt x="2867" y="1256"/>
                  </a:cubicBezTo>
                  <a:cubicBezTo>
                    <a:pt x="2888" y="1528"/>
                    <a:pt x="2888" y="1863"/>
                    <a:pt x="2888" y="2260"/>
                  </a:cubicBezTo>
                  <a:cubicBezTo>
                    <a:pt x="2888" y="2658"/>
                    <a:pt x="2888" y="2993"/>
                    <a:pt x="2867" y="3265"/>
                  </a:cubicBezTo>
                  <a:cubicBezTo>
                    <a:pt x="2867" y="3537"/>
                    <a:pt x="2846" y="3746"/>
                    <a:pt x="2804" y="3892"/>
                  </a:cubicBezTo>
                  <a:cubicBezTo>
                    <a:pt x="2762" y="4060"/>
                    <a:pt x="2721" y="4164"/>
                    <a:pt x="2658" y="4227"/>
                  </a:cubicBezTo>
                  <a:cubicBezTo>
                    <a:pt x="2595" y="4290"/>
                    <a:pt x="2511" y="4332"/>
                    <a:pt x="2407" y="4332"/>
                  </a:cubicBezTo>
                  <a:cubicBezTo>
                    <a:pt x="2302" y="4332"/>
                    <a:pt x="2218" y="4290"/>
                    <a:pt x="2135" y="4227"/>
                  </a:cubicBezTo>
                  <a:cubicBezTo>
                    <a:pt x="2072" y="4164"/>
                    <a:pt x="2030" y="4060"/>
                    <a:pt x="1988" y="3892"/>
                  </a:cubicBezTo>
                  <a:cubicBezTo>
                    <a:pt x="1967" y="3746"/>
                    <a:pt x="1946" y="3537"/>
                    <a:pt x="1925" y="3265"/>
                  </a:cubicBezTo>
                  <a:cubicBezTo>
                    <a:pt x="1925" y="2993"/>
                    <a:pt x="1904" y="2658"/>
                    <a:pt x="1904" y="2260"/>
                  </a:cubicBezTo>
                  <a:cubicBezTo>
                    <a:pt x="1904" y="1863"/>
                    <a:pt x="1925" y="1528"/>
                    <a:pt x="1925" y="1256"/>
                  </a:cubicBezTo>
                  <a:cubicBezTo>
                    <a:pt x="1946" y="1005"/>
                    <a:pt x="1967" y="796"/>
                    <a:pt x="1988" y="628"/>
                  </a:cubicBezTo>
                  <a:cubicBezTo>
                    <a:pt x="2030" y="482"/>
                    <a:pt x="2072" y="356"/>
                    <a:pt x="2135" y="293"/>
                  </a:cubicBezTo>
                  <a:cubicBezTo>
                    <a:pt x="2218" y="231"/>
                    <a:pt x="2302" y="210"/>
                    <a:pt x="2407" y="210"/>
                  </a:cubicBezTo>
                  <a:close/>
                  <a:moveTo>
                    <a:pt x="2407" y="1"/>
                  </a:moveTo>
                  <a:cubicBezTo>
                    <a:pt x="2093" y="1"/>
                    <a:pt x="1800" y="21"/>
                    <a:pt x="1570" y="84"/>
                  </a:cubicBezTo>
                  <a:cubicBezTo>
                    <a:pt x="1319" y="147"/>
                    <a:pt x="1109" y="210"/>
                    <a:pt x="942" y="314"/>
                  </a:cubicBezTo>
                  <a:cubicBezTo>
                    <a:pt x="754" y="419"/>
                    <a:pt x="607" y="545"/>
                    <a:pt x="482" y="670"/>
                  </a:cubicBezTo>
                  <a:cubicBezTo>
                    <a:pt x="377" y="817"/>
                    <a:pt x="272" y="963"/>
                    <a:pt x="210" y="1130"/>
                  </a:cubicBezTo>
                  <a:cubicBezTo>
                    <a:pt x="126" y="1298"/>
                    <a:pt x="84" y="1486"/>
                    <a:pt x="42" y="1674"/>
                  </a:cubicBezTo>
                  <a:cubicBezTo>
                    <a:pt x="21" y="1863"/>
                    <a:pt x="0" y="2072"/>
                    <a:pt x="0" y="2260"/>
                  </a:cubicBezTo>
                  <a:cubicBezTo>
                    <a:pt x="0" y="2470"/>
                    <a:pt x="21" y="2658"/>
                    <a:pt x="42" y="2846"/>
                  </a:cubicBezTo>
                  <a:cubicBezTo>
                    <a:pt x="84" y="3034"/>
                    <a:pt x="126" y="3223"/>
                    <a:pt x="210" y="3390"/>
                  </a:cubicBezTo>
                  <a:cubicBezTo>
                    <a:pt x="272" y="3558"/>
                    <a:pt x="377" y="3704"/>
                    <a:pt x="482" y="3851"/>
                  </a:cubicBezTo>
                  <a:cubicBezTo>
                    <a:pt x="607" y="3997"/>
                    <a:pt x="754" y="4102"/>
                    <a:pt x="942" y="4206"/>
                  </a:cubicBezTo>
                  <a:cubicBezTo>
                    <a:pt x="1109" y="4311"/>
                    <a:pt x="1319" y="4395"/>
                    <a:pt x="1570" y="4436"/>
                  </a:cubicBezTo>
                  <a:cubicBezTo>
                    <a:pt x="1800" y="4499"/>
                    <a:pt x="2093" y="4541"/>
                    <a:pt x="2407" y="4541"/>
                  </a:cubicBezTo>
                  <a:cubicBezTo>
                    <a:pt x="2721" y="4541"/>
                    <a:pt x="2993" y="4499"/>
                    <a:pt x="3244" y="4436"/>
                  </a:cubicBezTo>
                  <a:cubicBezTo>
                    <a:pt x="3474" y="4395"/>
                    <a:pt x="3683" y="4311"/>
                    <a:pt x="3871" y="4206"/>
                  </a:cubicBezTo>
                  <a:cubicBezTo>
                    <a:pt x="4039" y="4102"/>
                    <a:pt x="4185" y="3997"/>
                    <a:pt x="4311" y="3851"/>
                  </a:cubicBezTo>
                  <a:cubicBezTo>
                    <a:pt x="4436" y="3704"/>
                    <a:pt x="4520" y="3558"/>
                    <a:pt x="4604" y="3390"/>
                  </a:cubicBezTo>
                  <a:cubicBezTo>
                    <a:pt x="4666" y="3223"/>
                    <a:pt x="4729" y="3034"/>
                    <a:pt x="4750" y="2846"/>
                  </a:cubicBezTo>
                  <a:cubicBezTo>
                    <a:pt x="4792" y="2658"/>
                    <a:pt x="4792" y="2470"/>
                    <a:pt x="4792" y="2260"/>
                  </a:cubicBezTo>
                  <a:cubicBezTo>
                    <a:pt x="4792" y="2072"/>
                    <a:pt x="4792" y="1863"/>
                    <a:pt x="4750" y="1674"/>
                  </a:cubicBezTo>
                  <a:cubicBezTo>
                    <a:pt x="4729" y="1486"/>
                    <a:pt x="4666" y="1298"/>
                    <a:pt x="4604" y="1130"/>
                  </a:cubicBezTo>
                  <a:cubicBezTo>
                    <a:pt x="4520" y="963"/>
                    <a:pt x="4436" y="817"/>
                    <a:pt x="4311" y="670"/>
                  </a:cubicBezTo>
                  <a:cubicBezTo>
                    <a:pt x="4185" y="545"/>
                    <a:pt x="4039" y="419"/>
                    <a:pt x="3871" y="314"/>
                  </a:cubicBezTo>
                  <a:cubicBezTo>
                    <a:pt x="3683" y="210"/>
                    <a:pt x="3474" y="147"/>
                    <a:pt x="3244" y="84"/>
                  </a:cubicBezTo>
                  <a:cubicBezTo>
                    <a:pt x="2993" y="21"/>
                    <a:pt x="2721" y="1"/>
                    <a:pt x="2407" y="1"/>
                  </a:cubicBezTo>
                  <a:close/>
                </a:path>
              </a:pathLst>
            </a:custGeom>
            <a:solidFill>
              <a:srgbClr val="5AB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9"/>
            <p:cNvSpPr/>
            <p:nvPr/>
          </p:nvSpPr>
          <p:spPr>
            <a:xfrm>
              <a:off x="4420175" y="3753800"/>
              <a:ext cx="75350" cy="107775"/>
            </a:xfrm>
            <a:custGeom>
              <a:avLst/>
              <a:gdLst/>
              <a:ahLst/>
              <a:cxnLst/>
              <a:rect l="l" t="t" r="r" b="b"/>
              <a:pathLst>
                <a:path w="3014" h="4311" extrusionOk="0">
                  <a:moveTo>
                    <a:pt x="1193" y="1"/>
                  </a:moveTo>
                  <a:cubicBezTo>
                    <a:pt x="1068" y="84"/>
                    <a:pt x="900" y="147"/>
                    <a:pt x="691" y="210"/>
                  </a:cubicBezTo>
                  <a:cubicBezTo>
                    <a:pt x="482" y="252"/>
                    <a:pt x="251" y="294"/>
                    <a:pt x="0" y="294"/>
                  </a:cubicBezTo>
                  <a:lnTo>
                    <a:pt x="0" y="524"/>
                  </a:lnTo>
                  <a:lnTo>
                    <a:pt x="523" y="524"/>
                  </a:lnTo>
                  <a:lnTo>
                    <a:pt x="523" y="4060"/>
                  </a:lnTo>
                  <a:lnTo>
                    <a:pt x="0" y="4060"/>
                  </a:lnTo>
                  <a:lnTo>
                    <a:pt x="0" y="4311"/>
                  </a:lnTo>
                  <a:lnTo>
                    <a:pt x="3013" y="4311"/>
                  </a:lnTo>
                  <a:lnTo>
                    <a:pt x="3013" y="4060"/>
                  </a:lnTo>
                  <a:lnTo>
                    <a:pt x="2469" y="4060"/>
                  </a:lnTo>
                  <a:lnTo>
                    <a:pt x="2469" y="1"/>
                  </a:lnTo>
                  <a:close/>
                </a:path>
              </a:pathLst>
            </a:custGeom>
            <a:solidFill>
              <a:srgbClr val="5ABC80"/>
            </a:solidFill>
            <a:ln w="4700" cap="flat" cmpd="sng">
              <a:solidFill>
                <a:srgbClr val="439964"/>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9"/>
            <p:cNvSpPr/>
            <p:nvPr/>
          </p:nvSpPr>
          <p:spPr>
            <a:xfrm>
              <a:off x="4516950" y="3751200"/>
              <a:ext cx="119800" cy="113000"/>
            </a:xfrm>
            <a:custGeom>
              <a:avLst/>
              <a:gdLst/>
              <a:ahLst/>
              <a:cxnLst/>
              <a:rect l="l" t="t" r="r" b="b"/>
              <a:pathLst>
                <a:path w="4792" h="4520" extrusionOk="0">
                  <a:moveTo>
                    <a:pt x="2406" y="209"/>
                  </a:moveTo>
                  <a:cubicBezTo>
                    <a:pt x="2511" y="209"/>
                    <a:pt x="2595" y="230"/>
                    <a:pt x="2658" y="293"/>
                  </a:cubicBezTo>
                  <a:cubicBezTo>
                    <a:pt x="2720" y="356"/>
                    <a:pt x="2762" y="460"/>
                    <a:pt x="2804" y="628"/>
                  </a:cubicBezTo>
                  <a:cubicBezTo>
                    <a:pt x="2846" y="774"/>
                    <a:pt x="2867" y="1004"/>
                    <a:pt x="2867" y="1255"/>
                  </a:cubicBezTo>
                  <a:cubicBezTo>
                    <a:pt x="2888" y="1527"/>
                    <a:pt x="2888" y="1862"/>
                    <a:pt x="2888" y="2260"/>
                  </a:cubicBezTo>
                  <a:cubicBezTo>
                    <a:pt x="2888" y="2657"/>
                    <a:pt x="2888" y="2992"/>
                    <a:pt x="2867" y="3264"/>
                  </a:cubicBezTo>
                  <a:cubicBezTo>
                    <a:pt x="2867" y="3536"/>
                    <a:pt x="2846" y="3745"/>
                    <a:pt x="2804" y="3892"/>
                  </a:cubicBezTo>
                  <a:cubicBezTo>
                    <a:pt x="2762" y="4059"/>
                    <a:pt x="2720" y="4164"/>
                    <a:pt x="2658" y="4227"/>
                  </a:cubicBezTo>
                  <a:cubicBezTo>
                    <a:pt x="2595" y="4289"/>
                    <a:pt x="2511" y="4310"/>
                    <a:pt x="2406" y="4310"/>
                  </a:cubicBezTo>
                  <a:cubicBezTo>
                    <a:pt x="2302" y="4310"/>
                    <a:pt x="2218" y="4289"/>
                    <a:pt x="2134" y="4227"/>
                  </a:cubicBezTo>
                  <a:cubicBezTo>
                    <a:pt x="2072" y="4164"/>
                    <a:pt x="2030" y="4059"/>
                    <a:pt x="1988" y="3892"/>
                  </a:cubicBezTo>
                  <a:cubicBezTo>
                    <a:pt x="1967" y="3745"/>
                    <a:pt x="1946" y="3536"/>
                    <a:pt x="1925" y="3264"/>
                  </a:cubicBezTo>
                  <a:cubicBezTo>
                    <a:pt x="1925" y="2992"/>
                    <a:pt x="1904" y="2657"/>
                    <a:pt x="1904" y="2260"/>
                  </a:cubicBezTo>
                  <a:cubicBezTo>
                    <a:pt x="1904" y="1862"/>
                    <a:pt x="1925" y="1527"/>
                    <a:pt x="1925" y="1255"/>
                  </a:cubicBezTo>
                  <a:cubicBezTo>
                    <a:pt x="1946" y="1004"/>
                    <a:pt x="1967" y="774"/>
                    <a:pt x="1988" y="628"/>
                  </a:cubicBezTo>
                  <a:cubicBezTo>
                    <a:pt x="2030" y="460"/>
                    <a:pt x="2072" y="356"/>
                    <a:pt x="2134" y="293"/>
                  </a:cubicBezTo>
                  <a:cubicBezTo>
                    <a:pt x="2218" y="230"/>
                    <a:pt x="2302" y="209"/>
                    <a:pt x="2406" y="209"/>
                  </a:cubicBezTo>
                  <a:close/>
                  <a:moveTo>
                    <a:pt x="2406" y="0"/>
                  </a:moveTo>
                  <a:cubicBezTo>
                    <a:pt x="2093" y="0"/>
                    <a:pt x="1800" y="21"/>
                    <a:pt x="1570" y="84"/>
                  </a:cubicBezTo>
                  <a:cubicBezTo>
                    <a:pt x="1318" y="126"/>
                    <a:pt x="1109" y="209"/>
                    <a:pt x="942" y="314"/>
                  </a:cubicBezTo>
                  <a:cubicBezTo>
                    <a:pt x="754" y="418"/>
                    <a:pt x="607" y="544"/>
                    <a:pt x="482" y="670"/>
                  </a:cubicBezTo>
                  <a:cubicBezTo>
                    <a:pt x="377" y="816"/>
                    <a:pt x="272" y="962"/>
                    <a:pt x="210" y="1130"/>
                  </a:cubicBezTo>
                  <a:cubicBezTo>
                    <a:pt x="126" y="1297"/>
                    <a:pt x="84" y="1486"/>
                    <a:pt x="42" y="1674"/>
                  </a:cubicBezTo>
                  <a:cubicBezTo>
                    <a:pt x="21" y="1862"/>
                    <a:pt x="0" y="2051"/>
                    <a:pt x="0" y="2260"/>
                  </a:cubicBezTo>
                  <a:cubicBezTo>
                    <a:pt x="0" y="2469"/>
                    <a:pt x="21" y="2657"/>
                    <a:pt x="42" y="2846"/>
                  </a:cubicBezTo>
                  <a:cubicBezTo>
                    <a:pt x="84" y="3034"/>
                    <a:pt x="126" y="3222"/>
                    <a:pt x="210" y="3390"/>
                  </a:cubicBezTo>
                  <a:cubicBezTo>
                    <a:pt x="272" y="3557"/>
                    <a:pt x="377" y="3703"/>
                    <a:pt x="482" y="3850"/>
                  </a:cubicBezTo>
                  <a:cubicBezTo>
                    <a:pt x="607" y="3996"/>
                    <a:pt x="754" y="4101"/>
                    <a:pt x="942" y="4206"/>
                  </a:cubicBezTo>
                  <a:cubicBezTo>
                    <a:pt x="1109" y="4310"/>
                    <a:pt x="1318" y="4394"/>
                    <a:pt x="1570" y="4436"/>
                  </a:cubicBezTo>
                  <a:cubicBezTo>
                    <a:pt x="1800" y="4499"/>
                    <a:pt x="2093" y="4520"/>
                    <a:pt x="2406" y="4520"/>
                  </a:cubicBezTo>
                  <a:cubicBezTo>
                    <a:pt x="2720" y="4520"/>
                    <a:pt x="2992" y="4499"/>
                    <a:pt x="3243" y="4436"/>
                  </a:cubicBezTo>
                  <a:cubicBezTo>
                    <a:pt x="3474" y="4394"/>
                    <a:pt x="3683" y="4310"/>
                    <a:pt x="3871" y="4206"/>
                  </a:cubicBezTo>
                  <a:cubicBezTo>
                    <a:pt x="4039" y="4101"/>
                    <a:pt x="4185" y="3996"/>
                    <a:pt x="4311" y="3850"/>
                  </a:cubicBezTo>
                  <a:cubicBezTo>
                    <a:pt x="4436" y="3703"/>
                    <a:pt x="4520" y="3557"/>
                    <a:pt x="4603" y="3390"/>
                  </a:cubicBezTo>
                  <a:cubicBezTo>
                    <a:pt x="4666" y="3222"/>
                    <a:pt x="4729" y="3034"/>
                    <a:pt x="4750" y="2846"/>
                  </a:cubicBezTo>
                  <a:cubicBezTo>
                    <a:pt x="4792" y="2657"/>
                    <a:pt x="4792" y="2469"/>
                    <a:pt x="4792" y="2260"/>
                  </a:cubicBezTo>
                  <a:cubicBezTo>
                    <a:pt x="4792" y="2051"/>
                    <a:pt x="4792" y="1862"/>
                    <a:pt x="4750" y="1674"/>
                  </a:cubicBezTo>
                  <a:cubicBezTo>
                    <a:pt x="4729" y="1486"/>
                    <a:pt x="4666" y="1297"/>
                    <a:pt x="4603" y="1130"/>
                  </a:cubicBezTo>
                  <a:cubicBezTo>
                    <a:pt x="4520" y="962"/>
                    <a:pt x="4436" y="816"/>
                    <a:pt x="4311" y="670"/>
                  </a:cubicBezTo>
                  <a:cubicBezTo>
                    <a:pt x="4185" y="544"/>
                    <a:pt x="4039" y="418"/>
                    <a:pt x="3871" y="314"/>
                  </a:cubicBezTo>
                  <a:cubicBezTo>
                    <a:pt x="3683" y="209"/>
                    <a:pt x="3474" y="126"/>
                    <a:pt x="3243" y="84"/>
                  </a:cubicBezTo>
                  <a:cubicBezTo>
                    <a:pt x="2992" y="21"/>
                    <a:pt x="2720" y="0"/>
                    <a:pt x="2406" y="0"/>
                  </a:cubicBezTo>
                  <a:close/>
                </a:path>
              </a:pathLst>
            </a:custGeom>
            <a:solidFill>
              <a:srgbClr val="5ABC80"/>
            </a:solidFill>
            <a:ln w="4700" cap="flat" cmpd="sng">
              <a:solidFill>
                <a:srgbClr val="439964"/>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9"/>
            <p:cNvSpPr/>
            <p:nvPr/>
          </p:nvSpPr>
          <p:spPr>
            <a:xfrm>
              <a:off x="4660275" y="3751200"/>
              <a:ext cx="119800" cy="113000"/>
            </a:xfrm>
            <a:custGeom>
              <a:avLst/>
              <a:gdLst/>
              <a:ahLst/>
              <a:cxnLst/>
              <a:rect l="l" t="t" r="r" b="b"/>
              <a:pathLst>
                <a:path w="4792" h="4520" extrusionOk="0">
                  <a:moveTo>
                    <a:pt x="2386" y="209"/>
                  </a:moveTo>
                  <a:cubicBezTo>
                    <a:pt x="2511" y="209"/>
                    <a:pt x="2595" y="230"/>
                    <a:pt x="2658" y="293"/>
                  </a:cubicBezTo>
                  <a:cubicBezTo>
                    <a:pt x="2720" y="356"/>
                    <a:pt x="2762" y="460"/>
                    <a:pt x="2804" y="628"/>
                  </a:cubicBezTo>
                  <a:cubicBezTo>
                    <a:pt x="2825" y="774"/>
                    <a:pt x="2846" y="1004"/>
                    <a:pt x="2867" y="1255"/>
                  </a:cubicBezTo>
                  <a:cubicBezTo>
                    <a:pt x="2867" y="1527"/>
                    <a:pt x="2888" y="1862"/>
                    <a:pt x="2888" y="2260"/>
                  </a:cubicBezTo>
                  <a:cubicBezTo>
                    <a:pt x="2888" y="2657"/>
                    <a:pt x="2867" y="2992"/>
                    <a:pt x="2867" y="3264"/>
                  </a:cubicBezTo>
                  <a:cubicBezTo>
                    <a:pt x="2846" y="3536"/>
                    <a:pt x="2825" y="3745"/>
                    <a:pt x="2804" y="3892"/>
                  </a:cubicBezTo>
                  <a:cubicBezTo>
                    <a:pt x="2762" y="4059"/>
                    <a:pt x="2720" y="4164"/>
                    <a:pt x="2658" y="4227"/>
                  </a:cubicBezTo>
                  <a:cubicBezTo>
                    <a:pt x="2595" y="4289"/>
                    <a:pt x="2511" y="4310"/>
                    <a:pt x="2386" y="4310"/>
                  </a:cubicBezTo>
                  <a:cubicBezTo>
                    <a:pt x="2281" y="4310"/>
                    <a:pt x="2197" y="4289"/>
                    <a:pt x="2135" y="4227"/>
                  </a:cubicBezTo>
                  <a:cubicBezTo>
                    <a:pt x="2072" y="4164"/>
                    <a:pt x="2030" y="4059"/>
                    <a:pt x="1988" y="3892"/>
                  </a:cubicBezTo>
                  <a:cubicBezTo>
                    <a:pt x="1967" y="3745"/>
                    <a:pt x="1925" y="3536"/>
                    <a:pt x="1925" y="3264"/>
                  </a:cubicBezTo>
                  <a:cubicBezTo>
                    <a:pt x="1904" y="2992"/>
                    <a:pt x="1904" y="2657"/>
                    <a:pt x="1904" y="2260"/>
                  </a:cubicBezTo>
                  <a:cubicBezTo>
                    <a:pt x="1904" y="1862"/>
                    <a:pt x="1904" y="1527"/>
                    <a:pt x="1925" y="1255"/>
                  </a:cubicBezTo>
                  <a:cubicBezTo>
                    <a:pt x="1925" y="1004"/>
                    <a:pt x="1967" y="774"/>
                    <a:pt x="1988" y="628"/>
                  </a:cubicBezTo>
                  <a:cubicBezTo>
                    <a:pt x="2030" y="460"/>
                    <a:pt x="2072" y="356"/>
                    <a:pt x="2135" y="293"/>
                  </a:cubicBezTo>
                  <a:cubicBezTo>
                    <a:pt x="2197" y="230"/>
                    <a:pt x="2281" y="209"/>
                    <a:pt x="2386" y="209"/>
                  </a:cubicBezTo>
                  <a:close/>
                  <a:moveTo>
                    <a:pt x="2386" y="0"/>
                  </a:moveTo>
                  <a:cubicBezTo>
                    <a:pt x="2072" y="0"/>
                    <a:pt x="1800" y="21"/>
                    <a:pt x="1570" y="84"/>
                  </a:cubicBezTo>
                  <a:cubicBezTo>
                    <a:pt x="1319" y="126"/>
                    <a:pt x="1109" y="209"/>
                    <a:pt x="942" y="314"/>
                  </a:cubicBezTo>
                  <a:cubicBezTo>
                    <a:pt x="754" y="418"/>
                    <a:pt x="607" y="544"/>
                    <a:pt x="482" y="670"/>
                  </a:cubicBezTo>
                  <a:cubicBezTo>
                    <a:pt x="356" y="816"/>
                    <a:pt x="272" y="962"/>
                    <a:pt x="189" y="1130"/>
                  </a:cubicBezTo>
                  <a:cubicBezTo>
                    <a:pt x="126" y="1297"/>
                    <a:pt x="63" y="1486"/>
                    <a:pt x="42" y="1674"/>
                  </a:cubicBezTo>
                  <a:cubicBezTo>
                    <a:pt x="0" y="1862"/>
                    <a:pt x="0" y="2051"/>
                    <a:pt x="0" y="2260"/>
                  </a:cubicBezTo>
                  <a:cubicBezTo>
                    <a:pt x="0" y="2469"/>
                    <a:pt x="0" y="2657"/>
                    <a:pt x="42" y="2846"/>
                  </a:cubicBezTo>
                  <a:cubicBezTo>
                    <a:pt x="63" y="3034"/>
                    <a:pt x="126" y="3222"/>
                    <a:pt x="189" y="3390"/>
                  </a:cubicBezTo>
                  <a:cubicBezTo>
                    <a:pt x="272" y="3557"/>
                    <a:pt x="356" y="3703"/>
                    <a:pt x="482" y="3850"/>
                  </a:cubicBezTo>
                  <a:cubicBezTo>
                    <a:pt x="607" y="3996"/>
                    <a:pt x="754" y="4101"/>
                    <a:pt x="942" y="4206"/>
                  </a:cubicBezTo>
                  <a:cubicBezTo>
                    <a:pt x="1109" y="4310"/>
                    <a:pt x="1319" y="4394"/>
                    <a:pt x="1570" y="4436"/>
                  </a:cubicBezTo>
                  <a:cubicBezTo>
                    <a:pt x="1800" y="4499"/>
                    <a:pt x="2072" y="4520"/>
                    <a:pt x="2386" y="4520"/>
                  </a:cubicBezTo>
                  <a:cubicBezTo>
                    <a:pt x="2699" y="4520"/>
                    <a:pt x="2992" y="4499"/>
                    <a:pt x="3223" y="4436"/>
                  </a:cubicBezTo>
                  <a:cubicBezTo>
                    <a:pt x="3474" y="4394"/>
                    <a:pt x="3683" y="4310"/>
                    <a:pt x="3850" y="4206"/>
                  </a:cubicBezTo>
                  <a:cubicBezTo>
                    <a:pt x="4039" y="4101"/>
                    <a:pt x="4185" y="3996"/>
                    <a:pt x="4311" y="3850"/>
                  </a:cubicBezTo>
                  <a:cubicBezTo>
                    <a:pt x="4415" y="3703"/>
                    <a:pt x="4520" y="3557"/>
                    <a:pt x="4583" y="3390"/>
                  </a:cubicBezTo>
                  <a:cubicBezTo>
                    <a:pt x="4666" y="3222"/>
                    <a:pt x="4708" y="3034"/>
                    <a:pt x="4750" y="2846"/>
                  </a:cubicBezTo>
                  <a:cubicBezTo>
                    <a:pt x="4771" y="2657"/>
                    <a:pt x="4792" y="2469"/>
                    <a:pt x="4792" y="2260"/>
                  </a:cubicBezTo>
                  <a:cubicBezTo>
                    <a:pt x="4792" y="2051"/>
                    <a:pt x="4771" y="1862"/>
                    <a:pt x="4750" y="1674"/>
                  </a:cubicBezTo>
                  <a:cubicBezTo>
                    <a:pt x="4708" y="1486"/>
                    <a:pt x="4666" y="1297"/>
                    <a:pt x="4583" y="1130"/>
                  </a:cubicBezTo>
                  <a:cubicBezTo>
                    <a:pt x="4520" y="962"/>
                    <a:pt x="4415" y="816"/>
                    <a:pt x="4311" y="670"/>
                  </a:cubicBezTo>
                  <a:cubicBezTo>
                    <a:pt x="4185" y="544"/>
                    <a:pt x="4039" y="418"/>
                    <a:pt x="3850" y="314"/>
                  </a:cubicBezTo>
                  <a:cubicBezTo>
                    <a:pt x="3683" y="209"/>
                    <a:pt x="3474" y="126"/>
                    <a:pt x="3223" y="84"/>
                  </a:cubicBezTo>
                  <a:cubicBezTo>
                    <a:pt x="2992" y="21"/>
                    <a:pt x="2699" y="0"/>
                    <a:pt x="2386" y="0"/>
                  </a:cubicBezTo>
                  <a:close/>
                </a:path>
              </a:pathLst>
            </a:custGeom>
            <a:solidFill>
              <a:srgbClr val="5ABC80"/>
            </a:solidFill>
            <a:ln w="4700" cap="flat" cmpd="sng">
              <a:solidFill>
                <a:srgbClr val="439964"/>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9"/>
            <p:cNvSpPr/>
            <p:nvPr/>
          </p:nvSpPr>
          <p:spPr>
            <a:xfrm>
              <a:off x="2865025" y="3753800"/>
              <a:ext cx="75350" cy="107775"/>
            </a:xfrm>
            <a:custGeom>
              <a:avLst/>
              <a:gdLst/>
              <a:ahLst/>
              <a:cxnLst/>
              <a:rect l="l" t="t" r="r" b="b"/>
              <a:pathLst>
                <a:path w="3014" h="4311" extrusionOk="0">
                  <a:moveTo>
                    <a:pt x="1214" y="1"/>
                  </a:moveTo>
                  <a:cubicBezTo>
                    <a:pt x="1068" y="84"/>
                    <a:pt x="900" y="147"/>
                    <a:pt x="691" y="210"/>
                  </a:cubicBezTo>
                  <a:cubicBezTo>
                    <a:pt x="503" y="252"/>
                    <a:pt x="252" y="294"/>
                    <a:pt x="0" y="294"/>
                  </a:cubicBezTo>
                  <a:lnTo>
                    <a:pt x="0" y="524"/>
                  </a:lnTo>
                  <a:lnTo>
                    <a:pt x="524" y="524"/>
                  </a:lnTo>
                  <a:lnTo>
                    <a:pt x="524" y="4060"/>
                  </a:lnTo>
                  <a:lnTo>
                    <a:pt x="0" y="4060"/>
                  </a:lnTo>
                  <a:lnTo>
                    <a:pt x="0" y="4311"/>
                  </a:lnTo>
                  <a:lnTo>
                    <a:pt x="3013" y="4311"/>
                  </a:lnTo>
                  <a:lnTo>
                    <a:pt x="3013" y="4060"/>
                  </a:lnTo>
                  <a:lnTo>
                    <a:pt x="2490" y="4060"/>
                  </a:lnTo>
                  <a:lnTo>
                    <a:pt x="2490" y="1"/>
                  </a:lnTo>
                  <a:close/>
                </a:path>
              </a:pathLst>
            </a:custGeom>
            <a:solidFill>
              <a:srgbClr val="5ABC80"/>
            </a:solidFill>
            <a:ln w="4700" cap="flat" cmpd="sng">
              <a:solidFill>
                <a:srgbClr val="439964"/>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9"/>
            <p:cNvSpPr/>
            <p:nvPr/>
          </p:nvSpPr>
          <p:spPr>
            <a:xfrm>
              <a:off x="2961800" y="3751200"/>
              <a:ext cx="120325" cy="113000"/>
            </a:xfrm>
            <a:custGeom>
              <a:avLst/>
              <a:gdLst/>
              <a:ahLst/>
              <a:cxnLst/>
              <a:rect l="l" t="t" r="r" b="b"/>
              <a:pathLst>
                <a:path w="4813" h="4520" extrusionOk="0">
                  <a:moveTo>
                    <a:pt x="2407" y="209"/>
                  </a:moveTo>
                  <a:cubicBezTo>
                    <a:pt x="2511" y="209"/>
                    <a:pt x="2595" y="230"/>
                    <a:pt x="2658" y="293"/>
                  </a:cubicBezTo>
                  <a:cubicBezTo>
                    <a:pt x="2720" y="356"/>
                    <a:pt x="2783" y="460"/>
                    <a:pt x="2804" y="628"/>
                  </a:cubicBezTo>
                  <a:cubicBezTo>
                    <a:pt x="2846" y="774"/>
                    <a:pt x="2867" y="1004"/>
                    <a:pt x="2867" y="1255"/>
                  </a:cubicBezTo>
                  <a:cubicBezTo>
                    <a:pt x="2888" y="1527"/>
                    <a:pt x="2888" y="1862"/>
                    <a:pt x="2888" y="2260"/>
                  </a:cubicBezTo>
                  <a:cubicBezTo>
                    <a:pt x="2888" y="2657"/>
                    <a:pt x="2888" y="2992"/>
                    <a:pt x="2867" y="3264"/>
                  </a:cubicBezTo>
                  <a:cubicBezTo>
                    <a:pt x="2867" y="3536"/>
                    <a:pt x="2846" y="3745"/>
                    <a:pt x="2804" y="3892"/>
                  </a:cubicBezTo>
                  <a:cubicBezTo>
                    <a:pt x="2783" y="4059"/>
                    <a:pt x="2720" y="4164"/>
                    <a:pt x="2658" y="4227"/>
                  </a:cubicBezTo>
                  <a:cubicBezTo>
                    <a:pt x="2595" y="4289"/>
                    <a:pt x="2511" y="4310"/>
                    <a:pt x="2407" y="4310"/>
                  </a:cubicBezTo>
                  <a:cubicBezTo>
                    <a:pt x="2302" y="4310"/>
                    <a:pt x="2218" y="4289"/>
                    <a:pt x="2155" y="4227"/>
                  </a:cubicBezTo>
                  <a:cubicBezTo>
                    <a:pt x="2093" y="4164"/>
                    <a:pt x="2030" y="4059"/>
                    <a:pt x="2009" y="3892"/>
                  </a:cubicBezTo>
                  <a:cubicBezTo>
                    <a:pt x="1967" y="3745"/>
                    <a:pt x="1946" y="3536"/>
                    <a:pt x="1925" y="3264"/>
                  </a:cubicBezTo>
                  <a:cubicBezTo>
                    <a:pt x="1925" y="2992"/>
                    <a:pt x="1925" y="2657"/>
                    <a:pt x="1925" y="2260"/>
                  </a:cubicBezTo>
                  <a:cubicBezTo>
                    <a:pt x="1925" y="1862"/>
                    <a:pt x="1925" y="1527"/>
                    <a:pt x="1925" y="1255"/>
                  </a:cubicBezTo>
                  <a:cubicBezTo>
                    <a:pt x="1946" y="1004"/>
                    <a:pt x="1967" y="774"/>
                    <a:pt x="2009" y="628"/>
                  </a:cubicBezTo>
                  <a:cubicBezTo>
                    <a:pt x="2030" y="460"/>
                    <a:pt x="2093" y="356"/>
                    <a:pt x="2155" y="293"/>
                  </a:cubicBezTo>
                  <a:cubicBezTo>
                    <a:pt x="2218" y="230"/>
                    <a:pt x="2302" y="209"/>
                    <a:pt x="2407" y="209"/>
                  </a:cubicBezTo>
                  <a:close/>
                  <a:moveTo>
                    <a:pt x="2407" y="0"/>
                  </a:moveTo>
                  <a:cubicBezTo>
                    <a:pt x="2093" y="0"/>
                    <a:pt x="1821" y="21"/>
                    <a:pt x="1570" y="84"/>
                  </a:cubicBezTo>
                  <a:cubicBezTo>
                    <a:pt x="1339" y="126"/>
                    <a:pt x="1130" y="209"/>
                    <a:pt x="942" y="314"/>
                  </a:cubicBezTo>
                  <a:cubicBezTo>
                    <a:pt x="775" y="418"/>
                    <a:pt x="607" y="544"/>
                    <a:pt x="503" y="670"/>
                  </a:cubicBezTo>
                  <a:cubicBezTo>
                    <a:pt x="377" y="816"/>
                    <a:pt x="272" y="962"/>
                    <a:pt x="210" y="1130"/>
                  </a:cubicBezTo>
                  <a:cubicBezTo>
                    <a:pt x="126" y="1297"/>
                    <a:pt x="84" y="1486"/>
                    <a:pt x="42" y="1674"/>
                  </a:cubicBezTo>
                  <a:cubicBezTo>
                    <a:pt x="21" y="1862"/>
                    <a:pt x="0" y="2051"/>
                    <a:pt x="0" y="2260"/>
                  </a:cubicBezTo>
                  <a:cubicBezTo>
                    <a:pt x="0" y="2469"/>
                    <a:pt x="21" y="2657"/>
                    <a:pt x="42" y="2846"/>
                  </a:cubicBezTo>
                  <a:cubicBezTo>
                    <a:pt x="84" y="3034"/>
                    <a:pt x="126" y="3222"/>
                    <a:pt x="210" y="3390"/>
                  </a:cubicBezTo>
                  <a:cubicBezTo>
                    <a:pt x="272" y="3557"/>
                    <a:pt x="377" y="3703"/>
                    <a:pt x="503" y="3850"/>
                  </a:cubicBezTo>
                  <a:cubicBezTo>
                    <a:pt x="607" y="3996"/>
                    <a:pt x="775" y="4101"/>
                    <a:pt x="942" y="4206"/>
                  </a:cubicBezTo>
                  <a:cubicBezTo>
                    <a:pt x="1130" y="4310"/>
                    <a:pt x="1339" y="4394"/>
                    <a:pt x="1570" y="4436"/>
                  </a:cubicBezTo>
                  <a:cubicBezTo>
                    <a:pt x="1821" y="4499"/>
                    <a:pt x="2093" y="4520"/>
                    <a:pt x="2407" y="4520"/>
                  </a:cubicBezTo>
                  <a:cubicBezTo>
                    <a:pt x="2720" y="4520"/>
                    <a:pt x="2992" y="4499"/>
                    <a:pt x="3244" y="4436"/>
                  </a:cubicBezTo>
                  <a:cubicBezTo>
                    <a:pt x="3474" y="4394"/>
                    <a:pt x="3683" y="4310"/>
                    <a:pt x="3871" y="4206"/>
                  </a:cubicBezTo>
                  <a:cubicBezTo>
                    <a:pt x="4039" y="4101"/>
                    <a:pt x="4185" y="3996"/>
                    <a:pt x="4311" y="3850"/>
                  </a:cubicBezTo>
                  <a:cubicBezTo>
                    <a:pt x="4436" y="3703"/>
                    <a:pt x="4520" y="3557"/>
                    <a:pt x="4604" y="3390"/>
                  </a:cubicBezTo>
                  <a:cubicBezTo>
                    <a:pt x="4666" y="3222"/>
                    <a:pt x="4729" y="3034"/>
                    <a:pt x="4750" y="2846"/>
                  </a:cubicBezTo>
                  <a:cubicBezTo>
                    <a:pt x="4792" y="2657"/>
                    <a:pt x="4813" y="2469"/>
                    <a:pt x="4813" y="2260"/>
                  </a:cubicBezTo>
                  <a:cubicBezTo>
                    <a:pt x="4813" y="2051"/>
                    <a:pt x="4792" y="1862"/>
                    <a:pt x="4750" y="1674"/>
                  </a:cubicBezTo>
                  <a:cubicBezTo>
                    <a:pt x="4729" y="1486"/>
                    <a:pt x="4666" y="1297"/>
                    <a:pt x="4604" y="1130"/>
                  </a:cubicBezTo>
                  <a:cubicBezTo>
                    <a:pt x="4520" y="962"/>
                    <a:pt x="4436" y="816"/>
                    <a:pt x="4311" y="670"/>
                  </a:cubicBezTo>
                  <a:cubicBezTo>
                    <a:pt x="4185" y="544"/>
                    <a:pt x="4039" y="418"/>
                    <a:pt x="3871" y="314"/>
                  </a:cubicBezTo>
                  <a:cubicBezTo>
                    <a:pt x="3683" y="209"/>
                    <a:pt x="3474" y="126"/>
                    <a:pt x="3244" y="84"/>
                  </a:cubicBezTo>
                  <a:cubicBezTo>
                    <a:pt x="2992" y="21"/>
                    <a:pt x="2720" y="0"/>
                    <a:pt x="2407" y="0"/>
                  </a:cubicBezTo>
                  <a:close/>
                </a:path>
              </a:pathLst>
            </a:custGeom>
            <a:solidFill>
              <a:srgbClr val="5ABC80"/>
            </a:solidFill>
            <a:ln w="4700" cap="flat" cmpd="sng">
              <a:solidFill>
                <a:srgbClr val="439964"/>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9"/>
            <p:cNvSpPr/>
            <p:nvPr/>
          </p:nvSpPr>
          <p:spPr>
            <a:xfrm>
              <a:off x="3105125" y="3751200"/>
              <a:ext cx="119800" cy="113000"/>
            </a:xfrm>
            <a:custGeom>
              <a:avLst/>
              <a:gdLst/>
              <a:ahLst/>
              <a:cxnLst/>
              <a:rect l="l" t="t" r="r" b="b"/>
              <a:pathLst>
                <a:path w="4792" h="4520" extrusionOk="0">
                  <a:moveTo>
                    <a:pt x="2407" y="209"/>
                  </a:moveTo>
                  <a:cubicBezTo>
                    <a:pt x="2511" y="209"/>
                    <a:pt x="2595" y="230"/>
                    <a:pt x="2658" y="293"/>
                  </a:cubicBezTo>
                  <a:cubicBezTo>
                    <a:pt x="2721" y="356"/>
                    <a:pt x="2762" y="460"/>
                    <a:pt x="2804" y="628"/>
                  </a:cubicBezTo>
                  <a:cubicBezTo>
                    <a:pt x="2846" y="774"/>
                    <a:pt x="2867" y="1004"/>
                    <a:pt x="2867" y="1255"/>
                  </a:cubicBezTo>
                  <a:cubicBezTo>
                    <a:pt x="2888" y="1527"/>
                    <a:pt x="2888" y="1862"/>
                    <a:pt x="2888" y="2260"/>
                  </a:cubicBezTo>
                  <a:cubicBezTo>
                    <a:pt x="2888" y="2657"/>
                    <a:pt x="2888" y="2992"/>
                    <a:pt x="2867" y="3264"/>
                  </a:cubicBezTo>
                  <a:cubicBezTo>
                    <a:pt x="2867" y="3536"/>
                    <a:pt x="2846" y="3745"/>
                    <a:pt x="2804" y="3892"/>
                  </a:cubicBezTo>
                  <a:cubicBezTo>
                    <a:pt x="2762" y="4059"/>
                    <a:pt x="2721" y="4164"/>
                    <a:pt x="2658" y="4227"/>
                  </a:cubicBezTo>
                  <a:cubicBezTo>
                    <a:pt x="2595" y="4289"/>
                    <a:pt x="2511" y="4310"/>
                    <a:pt x="2407" y="4310"/>
                  </a:cubicBezTo>
                  <a:cubicBezTo>
                    <a:pt x="2302" y="4310"/>
                    <a:pt x="2218" y="4289"/>
                    <a:pt x="2135" y="4227"/>
                  </a:cubicBezTo>
                  <a:cubicBezTo>
                    <a:pt x="2072" y="4164"/>
                    <a:pt x="2030" y="4059"/>
                    <a:pt x="1988" y="3892"/>
                  </a:cubicBezTo>
                  <a:cubicBezTo>
                    <a:pt x="1967" y="3745"/>
                    <a:pt x="1946" y="3536"/>
                    <a:pt x="1925" y="3264"/>
                  </a:cubicBezTo>
                  <a:cubicBezTo>
                    <a:pt x="1925" y="2992"/>
                    <a:pt x="1904" y="2657"/>
                    <a:pt x="1904" y="2260"/>
                  </a:cubicBezTo>
                  <a:cubicBezTo>
                    <a:pt x="1904" y="1862"/>
                    <a:pt x="1925" y="1527"/>
                    <a:pt x="1925" y="1255"/>
                  </a:cubicBezTo>
                  <a:cubicBezTo>
                    <a:pt x="1946" y="1004"/>
                    <a:pt x="1967" y="774"/>
                    <a:pt x="1988" y="628"/>
                  </a:cubicBezTo>
                  <a:cubicBezTo>
                    <a:pt x="2030" y="460"/>
                    <a:pt x="2072" y="356"/>
                    <a:pt x="2135" y="293"/>
                  </a:cubicBezTo>
                  <a:cubicBezTo>
                    <a:pt x="2218" y="230"/>
                    <a:pt x="2302" y="209"/>
                    <a:pt x="2407" y="209"/>
                  </a:cubicBezTo>
                  <a:close/>
                  <a:moveTo>
                    <a:pt x="2407" y="0"/>
                  </a:moveTo>
                  <a:cubicBezTo>
                    <a:pt x="2093" y="0"/>
                    <a:pt x="1800" y="21"/>
                    <a:pt x="1570" y="84"/>
                  </a:cubicBezTo>
                  <a:cubicBezTo>
                    <a:pt x="1319" y="126"/>
                    <a:pt x="1109" y="209"/>
                    <a:pt x="942" y="314"/>
                  </a:cubicBezTo>
                  <a:cubicBezTo>
                    <a:pt x="754" y="418"/>
                    <a:pt x="607" y="544"/>
                    <a:pt x="482" y="670"/>
                  </a:cubicBezTo>
                  <a:cubicBezTo>
                    <a:pt x="377" y="816"/>
                    <a:pt x="272" y="962"/>
                    <a:pt x="210" y="1130"/>
                  </a:cubicBezTo>
                  <a:cubicBezTo>
                    <a:pt x="126" y="1297"/>
                    <a:pt x="84" y="1486"/>
                    <a:pt x="42" y="1674"/>
                  </a:cubicBezTo>
                  <a:cubicBezTo>
                    <a:pt x="21" y="1862"/>
                    <a:pt x="0" y="2051"/>
                    <a:pt x="0" y="2260"/>
                  </a:cubicBezTo>
                  <a:cubicBezTo>
                    <a:pt x="0" y="2469"/>
                    <a:pt x="21" y="2657"/>
                    <a:pt x="42" y="2846"/>
                  </a:cubicBezTo>
                  <a:cubicBezTo>
                    <a:pt x="84" y="3034"/>
                    <a:pt x="126" y="3222"/>
                    <a:pt x="210" y="3390"/>
                  </a:cubicBezTo>
                  <a:cubicBezTo>
                    <a:pt x="272" y="3557"/>
                    <a:pt x="377" y="3703"/>
                    <a:pt x="482" y="3850"/>
                  </a:cubicBezTo>
                  <a:cubicBezTo>
                    <a:pt x="607" y="3996"/>
                    <a:pt x="754" y="4101"/>
                    <a:pt x="942" y="4206"/>
                  </a:cubicBezTo>
                  <a:cubicBezTo>
                    <a:pt x="1109" y="4310"/>
                    <a:pt x="1319" y="4394"/>
                    <a:pt x="1570" y="4436"/>
                  </a:cubicBezTo>
                  <a:cubicBezTo>
                    <a:pt x="1800" y="4499"/>
                    <a:pt x="2093" y="4520"/>
                    <a:pt x="2407" y="4520"/>
                  </a:cubicBezTo>
                  <a:cubicBezTo>
                    <a:pt x="2721" y="4520"/>
                    <a:pt x="2993" y="4499"/>
                    <a:pt x="3244" y="4436"/>
                  </a:cubicBezTo>
                  <a:cubicBezTo>
                    <a:pt x="3474" y="4394"/>
                    <a:pt x="3683" y="4310"/>
                    <a:pt x="3871" y="4206"/>
                  </a:cubicBezTo>
                  <a:cubicBezTo>
                    <a:pt x="4039" y="4101"/>
                    <a:pt x="4185" y="3996"/>
                    <a:pt x="4311" y="3850"/>
                  </a:cubicBezTo>
                  <a:cubicBezTo>
                    <a:pt x="4436" y="3703"/>
                    <a:pt x="4520" y="3557"/>
                    <a:pt x="4604" y="3390"/>
                  </a:cubicBezTo>
                  <a:cubicBezTo>
                    <a:pt x="4666" y="3222"/>
                    <a:pt x="4729" y="3034"/>
                    <a:pt x="4750" y="2846"/>
                  </a:cubicBezTo>
                  <a:cubicBezTo>
                    <a:pt x="4792" y="2657"/>
                    <a:pt x="4792" y="2469"/>
                    <a:pt x="4792" y="2260"/>
                  </a:cubicBezTo>
                  <a:cubicBezTo>
                    <a:pt x="4792" y="2051"/>
                    <a:pt x="4792" y="1862"/>
                    <a:pt x="4750" y="1674"/>
                  </a:cubicBezTo>
                  <a:cubicBezTo>
                    <a:pt x="4729" y="1486"/>
                    <a:pt x="4666" y="1297"/>
                    <a:pt x="4604" y="1130"/>
                  </a:cubicBezTo>
                  <a:cubicBezTo>
                    <a:pt x="4520" y="962"/>
                    <a:pt x="4436" y="816"/>
                    <a:pt x="4311" y="670"/>
                  </a:cubicBezTo>
                  <a:cubicBezTo>
                    <a:pt x="4185" y="544"/>
                    <a:pt x="4039" y="418"/>
                    <a:pt x="3871" y="314"/>
                  </a:cubicBezTo>
                  <a:cubicBezTo>
                    <a:pt x="3683" y="209"/>
                    <a:pt x="3474" y="126"/>
                    <a:pt x="3244" y="84"/>
                  </a:cubicBezTo>
                  <a:cubicBezTo>
                    <a:pt x="2993" y="21"/>
                    <a:pt x="2721" y="0"/>
                    <a:pt x="2407" y="0"/>
                  </a:cubicBezTo>
                  <a:close/>
                </a:path>
              </a:pathLst>
            </a:custGeom>
            <a:solidFill>
              <a:srgbClr val="5ABC80"/>
            </a:solidFill>
            <a:ln w="4700" cap="flat" cmpd="sng">
              <a:solidFill>
                <a:srgbClr val="439964"/>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9"/>
            <p:cNvSpPr/>
            <p:nvPr/>
          </p:nvSpPr>
          <p:spPr>
            <a:xfrm>
              <a:off x="4420175" y="4353800"/>
              <a:ext cx="75350" cy="107250"/>
            </a:xfrm>
            <a:custGeom>
              <a:avLst/>
              <a:gdLst/>
              <a:ahLst/>
              <a:cxnLst/>
              <a:rect l="l" t="t" r="r" b="b"/>
              <a:pathLst>
                <a:path w="3014" h="4290" extrusionOk="0">
                  <a:moveTo>
                    <a:pt x="1193" y="0"/>
                  </a:moveTo>
                  <a:cubicBezTo>
                    <a:pt x="1068" y="63"/>
                    <a:pt x="900" y="146"/>
                    <a:pt x="691" y="188"/>
                  </a:cubicBezTo>
                  <a:cubicBezTo>
                    <a:pt x="482" y="251"/>
                    <a:pt x="251" y="272"/>
                    <a:pt x="0" y="272"/>
                  </a:cubicBezTo>
                  <a:lnTo>
                    <a:pt x="0" y="523"/>
                  </a:lnTo>
                  <a:lnTo>
                    <a:pt x="523" y="523"/>
                  </a:lnTo>
                  <a:lnTo>
                    <a:pt x="523" y="4059"/>
                  </a:lnTo>
                  <a:lnTo>
                    <a:pt x="0" y="4059"/>
                  </a:lnTo>
                  <a:lnTo>
                    <a:pt x="0" y="4289"/>
                  </a:lnTo>
                  <a:lnTo>
                    <a:pt x="3013" y="4289"/>
                  </a:lnTo>
                  <a:lnTo>
                    <a:pt x="3013" y="4059"/>
                  </a:lnTo>
                  <a:lnTo>
                    <a:pt x="2469" y="4059"/>
                  </a:lnTo>
                  <a:lnTo>
                    <a:pt x="2469" y="0"/>
                  </a:lnTo>
                  <a:close/>
                </a:path>
              </a:pathLst>
            </a:custGeom>
            <a:solidFill>
              <a:srgbClr val="5AB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9"/>
            <p:cNvSpPr/>
            <p:nvPr/>
          </p:nvSpPr>
          <p:spPr>
            <a:xfrm>
              <a:off x="4516950" y="4350650"/>
              <a:ext cx="119800" cy="113525"/>
            </a:xfrm>
            <a:custGeom>
              <a:avLst/>
              <a:gdLst/>
              <a:ahLst/>
              <a:cxnLst/>
              <a:rect l="l" t="t" r="r" b="b"/>
              <a:pathLst>
                <a:path w="4792" h="4541" extrusionOk="0">
                  <a:moveTo>
                    <a:pt x="2406" y="210"/>
                  </a:moveTo>
                  <a:cubicBezTo>
                    <a:pt x="2511" y="210"/>
                    <a:pt x="2595" y="252"/>
                    <a:pt x="2658" y="314"/>
                  </a:cubicBezTo>
                  <a:cubicBezTo>
                    <a:pt x="2720" y="377"/>
                    <a:pt x="2762" y="482"/>
                    <a:pt x="2804" y="649"/>
                  </a:cubicBezTo>
                  <a:cubicBezTo>
                    <a:pt x="2846" y="796"/>
                    <a:pt x="2867" y="1005"/>
                    <a:pt x="2867" y="1277"/>
                  </a:cubicBezTo>
                  <a:cubicBezTo>
                    <a:pt x="2888" y="1528"/>
                    <a:pt x="2888" y="1863"/>
                    <a:pt x="2888" y="2260"/>
                  </a:cubicBezTo>
                  <a:cubicBezTo>
                    <a:pt x="2888" y="2679"/>
                    <a:pt x="2888" y="3013"/>
                    <a:pt x="2867" y="3285"/>
                  </a:cubicBezTo>
                  <a:cubicBezTo>
                    <a:pt x="2867" y="3537"/>
                    <a:pt x="2846" y="3746"/>
                    <a:pt x="2804" y="3913"/>
                  </a:cubicBezTo>
                  <a:cubicBezTo>
                    <a:pt x="2762" y="4060"/>
                    <a:pt x="2720" y="4164"/>
                    <a:pt x="2658" y="4227"/>
                  </a:cubicBezTo>
                  <a:cubicBezTo>
                    <a:pt x="2595" y="4290"/>
                    <a:pt x="2511" y="4332"/>
                    <a:pt x="2406" y="4332"/>
                  </a:cubicBezTo>
                  <a:cubicBezTo>
                    <a:pt x="2302" y="4332"/>
                    <a:pt x="2218" y="4290"/>
                    <a:pt x="2134" y="4227"/>
                  </a:cubicBezTo>
                  <a:cubicBezTo>
                    <a:pt x="2072" y="4164"/>
                    <a:pt x="2030" y="4060"/>
                    <a:pt x="1988" y="3913"/>
                  </a:cubicBezTo>
                  <a:cubicBezTo>
                    <a:pt x="1967" y="3746"/>
                    <a:pt x="1946" y="3537"/>
                    <a:pt x="1925" y="3285"/>
                  </a:cubicBezTo>
                  <a:cubicBezTo>
                    <a:pt x="1925" y="3013"/>
                    <a:pt x="1904" y="2679"/>
                    <a:pt x="1904" y="2260"/>
                  </a:cubicBezTo>
                  <a:cubicBezTo>
                    <a:pt x="1904" y="1863"/>
                    <a:pt x="1925" y="1528"/>
                    <a:pt x="1925" y="1277"/>
                  </a:cubicBezTo>
                  <a:cubicBezTo>
                    <a:pt x="1946" y="1005"/>
                    <a:pt x="1967" y="796"/>
                    <a:pt x="1988" y="649"/>
                  </a:cubicBezTo>
                  <a:cubicBezTo>
                    <a:pt x="2030" y="482"/>
                    <a:pt x="2072" y="377"/>
                    <a:pt x="2134" y="314"/>
                  </a:cubicBezTo>
                  <a:cubicBezTo>
                    <a:pt x="2218" y="252"/>
                    <a:pt x="2302" y="210"/>
                    <a:pt x="2406" y="210"/>
                  </a:cubicBezTo>
                  <a:close/>
                  <a:moveTo>
                    <a:pt x="2406" y="0"/>
                  </a:moveTo>
                  <a:cubicBezTo>
                    <a:pt x="2093" y="0"/>
                    <a:pt x="1800" y="42"/>
                    <a:pt x="1570" y="84"/>
                  </a:cubicBezTo>
                  <a:cubicBezTo>
                    <a:pt x="1318" y="147"/>
                    <a:pt x="1109" y="231"/>
                    <a:pt x="942" y="314"/>
                  </a:cubicBezTo>
                  <a:cubicBezTo>
                    <a:pt x="754" y="419"/>
                    <a:pt x="607" y="544"/>
                    <a:pt x="482" y="691"/>
                  </a:cubicBezTo>
                  <a:cubicBezTo>
                    <a:pt x="377" y="816"/>
                    <a:pt x="272" y="984"/>
                    <a:pt x="210" y="1151"/>
                  </a:cubicBezTo>
                  <a:cubicBezTo>
                    <a:pt x="126" y="1319"/>
                    <a:pt x="84" y="1486"/>
                    <a:pt x="42" y="1674"/>
                  </a:cubicBezTo>
                  <a:cubicBezTo>
                    <a:pt x="21" y="1884"/>
                    <a:pt x="0" y="2072"/>
                    <a:pt x="0" y="2260"/>
                  </a:cubicBezTo>
                  <a:cubicBezTo>
                    <a:pt x="0" y="2469"/>
                    <a:pt x="21" y="2679"/>
                    <a:pt x="42" y="2867"/>
                  </a:cubicBezTo>
                  <a:cubicBezTo>
                    <a:pt x="84" y="3055"/>
                    <a:pt x="126" y="3223"/>
                    <a:pt x="210" y="3390"/>
                  </a:cubicBezTo>
                  <a:cubicBezTo>
                    <a:pt x="272" y="3557"/>
                    <a:pt x="377" y="3725"/>
                    <a:pt x="482" y="3850"/>
                  </a:cubicBezTo>
                  <a:cubicBezTo>
                    <a:pt x="607" y="3997"/>
                    <a:pt x="754" y="4122"/>
                    <a:pt x="942" y="4227"/>
                  </a:cubicBezTo>
                  <a:cubicBezTo>
                    <a:pt x="1109" y="4311"/>
                    <a:pt x="1318" y="4394"/>
                    <a:pt x="1570" y="4457"/>
                  </a:cubicBezTo>
                  <a:cubicBezTo>
                    <a:pt x="1800" y="4520"/>
                    <a:pt x="2093" y="4541"/>
                    <a:pt x="2406" y="4541"/>
                  </a:cubicBezTo>
                  <a:cubicBezTo>
                    <a:pt x="2720" y="4541"/>
                    <a:pt x="2992" y="4520"/>
                    <a:pt x="3243" y="4457"/>
                  </a:cubicBezTo>
                  <a:cubicBezTo>
                    <a:pt x="3474" y="4394"/>
                    <a:pt x="3683" y="4311"/>
                    <a:pt x="3871" y="4227"/>
                  </a:cubicBezTo>
                  <a:cubicBezTo>
                    <a:pt x="4039" y="4122"/>
                    <a:pt x="4185" y="3997"/>
                    <a:pt x="4311" y="3850"/>
                  </a:cubicBezTo>
                  <a:cubicBezTo>
                    <a:pt x="4436" y="3725"/>
                    <a:pt x="4520" y="3557"/>
                    <a:pt x="4603" y="3390"/>
                  </a:cubicBezTo>
                  <a:cubicBezTo>
                    <a:pt x="4666" y="3223"/>
                    <a:pt x="4729" y="3055"/>
                    <a:pt x="4750" y="2867"/>
                  </a:cubicBezTo>
                  <a:cubicBezTo>
                    <a:pt x="4792" y="2658"/>
                    <a:pt x="4792" y="2469"/>
                    <a:pt x="4792" y="2260"/>
                  </a:cubicBezTo>
                  <a:cubicBezTo>
                    <a:pt x="4792" y="2072"/>
                    <a:pt x="4792" y="1884"/>
                    <a:pt x="4750" y="1674"/>
                  </a:cubicBezTo>
                  <a:cubicBezTo>
                    <a:pt x="4729" y="1486"/>
                    <a:pt x="4666" y="1319"/>
                    <a:pt x="4603" y="1151"/>
                  </a:cubicBezTo>
                  <a:cubicBezTo>
                    <a:pt x="4520" y="984"/>
                    <a:pt x="4436" y="816"/>
                    <a:pt x="4311" y="691"/>
                  </a:cubicBezTo>
                  <a:cubicBezTo>
                    <a:pt x="4185" y="544"/>
                    <a:pt x="4039" y="419"/>
                    <a:pt x="3871" y="314"/>
                  </a:cubicBezTo>
                  <a:cubicBezTo>
                    <a:pt x="3683" y="231"/>
                    <a:pt x="3474" y="147"/>
                    <a:pt x="3243" y="84"/>
                  </a:cubicBezTo>
                  <a:cubicBezTo>
                    <a:pt x="2992" y="42"/>
                    <a:pt x="2720" y="0"/>
                    <a:pt x="2406" y="0"/>
                  </a:cubicBezTo>
                  <a:close/>
                </a:path>
              </a:pathLst>
            </a:custGeom>
            <a:solidFill>
              <a:srgbClr val="5AB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9"/>
            <p:cNvSpPr/>
            <p:nvPr/>
          </p:nvSpPr>
          <p:spPr>
            <a:xfrm>
              <a:off x="4660275" y="4350650"/>
              <a:ext cx="119800" cy="113525"/>
            </a:xfrm>
            <a:custGeom>
              <a:avLst/>
              <a:gdLst/>
              <a:ahLst/>
              <a:cxnLst/>
              <a:rect l="l" t="t" r="r" b="b"/>
              <a:pathLst>
                <a:path w="4792" h="4541" extrusionOk="0">
                  <a:moveTo>
                    <a:pt x="2386" y="210"/>
                  </a:moveTo>
                  <a:cubicBezTo>
                    <a:pt x="2511" y="210"/>
                    <a:pt x="2595" y="252"/>
                    <a:pt x="2658" y="314"/>
                  </a:cubicBezTo>
                  <a:cubicBezTo>
                    <a:pt x="2720" y="377"/>
                    <a:pt x="2762" y="482"/>
                    <a:pt x="2804" y="649"/>
                  </a:cubicBezTo>
                  <a:cubicBezTo>
                    <a:pt x="2825" y="796"/>
                    <a:pt x="2846" y="1005"/>
                    <a:pt x="2867" y="1277"/>
                  </a:cubicBezTo>
                  <a:cubicBezTo>
                    <a:pt x="2867" y="1528"/>
                    <a:pt x="2888" y="1863"/>
                    <a:pt x="2888" y="2260"/>
                  </a:cubicBezTo>
                  <a:cubicBezTo>
                    <a:pt x="2888" y="2679"/>
                    <a:pt x="2867" y="3013"/>
                    <a:pt x="2867" y="3285"/>
                  </a:cubicBezTo>
                  <a:cubicBezTo>
                    <a:pt x="2846" y="3537"/>
                    <a:pt x="2825" y="3746"/>
                    <a:pt x="2804" y="3913"/>
                  </a:cubicBezTo>
                  <a:cubicBezTo>
                    <a:pt x="2762" y="4060"/>
                    <a:pt x="2720" y="4164"/>
                    <a:pt x="2658" y="4227"/>
                  </a:cubicBezTo>
                  <a:cubicBezTo>
                    <a:pt x="2595" y="4290"/>
                    <a:pt x="2511" y="4332"/>
                    <a:pt x="2386" y="4332"/>
                  </a:cubicBezTo>
                  <a:cubicBezTo>
                    <a:pt x="2281" y="4332"/>
                    <a:pt x="2197" y="4290"/>
                    <a:pt x="2135" y="4227"/>
                  </a:cubicBezTo>
                  <a:cubicBezTo>
                    <a:pt x="2072" y="4164"/>
                    <a:pt x="2030" y="4060"/>
                    <a:pt x="1988" y="3913"/>
                  </a:cubicBezTo>
                  <a:cubicBezTo>
                    <a:pt x="1967" y="3746"/>
                    <a:pt x="1925" y="3537"/>
                    <a:pt x="1925" y="3285"/>
                  </a:cubicBezTo>
                  <a:cubicBezTo>
                    <a:pt x="1904" y="3013"/>
                    <a:pt x="1904" y="2679"/>
                    <a:pt x="1904" y="2260"/>
                  </a:cubicBezTo>
                  <a:cubicBezTo>
                    <a:pt x="1904" y="1863"/>
                    <a:pt x="1904" y="1528"/>
                    <a:pt x="1925" y="1277"/>
                  </a:cubicBezTo>
                  <a:cubicBezTo>
                    <a:pt x="1925" y="1005"/>
                    <a:pt x="1967" y="796"/>
                    <a:pt x="1988" y="649"/>
                  </a:cubicBezTo>
                  <a:cubicBezTo>
                    <a:pt x="2030" y="482"/>
                    <a:pt x="2072" y="377"/>
                    <a:pt x="2135" y="314"/>
                  </a:cubicBezTo>
                  <a:cubicBezTo>
                    <a:pt x="2197" y="252"/>
                    <a:pt x="2281" y="210"/>
                    <a:pt x="2386" y="210"/>
                  </a:cubicBezTo>
                  <a:close/>
                  <a:moveTo>
                    <a:pt x="2386" y="0"/>
                  </a:moveTo>
                  <a:cubicBezTo>
                    <a:pt x="2072" y="0"/>
                    <a:pt x="1800" y="42"/>
                    <a:pt x="1570" y="84"/>
                  </a:cubicBezTo>
                  <a:cubicBezTo>
                    <a:pt x="1319" y="147"/>
                    <a:pt x="1109" y="231"/>
                    <a:pt x="942" y="314"/>
                  </a:cubicBezTo>
                  <a:cubicBezTo>
                    <a:pt x="754" y="419"/>
                    <a:pt x="607" y="544"/>
                    <a:pt x="482" y="691"/>
                  </a:cubicBezTo>
                  <a:cubicBezTo>
                    <a:pt x="356" y="816"/>
                    <a:pt x="272" y="984"/>
                    <a:pt x="189" y="1151"/>
                  </a:cubicBezTo>
                  <a:cubicBezTo>
                    <a:pt x="126" y="1319"/>
                    <a:pt x="63" y="1486"/>
                    <a:pt x="42" y="1674"/>
                  </a:cubicBezTo>
                  <a:cubicBezTo>
                    <a:pt x="0" y="1884"/>
                    <a:pt x="0" y="2072"/>
                    <a:pt x="0" y="2260"/>
                  </a:cubicBezTo>
                  <a:cubicBezTo>
                    <a:pt x="0" y="2469"/>
                    <a:pt x="0" y="2679"/>
                    <a:pt x="42" y="2867"/>
                  </a:cubicBezTo>
                  <a:cubicBezTo>
                    <a:pt x="63" y="3055"/>
                    <a:pt x="126" y="3223"/>
                    <a:pt x="189" y="3390"/>
                  </a:cubicBezTo>
                  <a:cubicBezTo>
                    <a:pt x="272" y="3557"/>
                    <a:pt x="356" y="3725"/>
                    <a:pt x="482" y="3850"/>
                  </a:cubicBezTo>
                  <a:cubicBezTo>
                    <a:pt x="607" y="3997"/>
                    <a:pt x="754" y="4122"/>
                    <a:pt x="942" y="4227"/>
                  </a:cubicBezTo>
                  <a:cubicBezTo>
                    <a:pt x="1109" y="4311"/>
                    <a:pt x="1319" y="4394"/>
                    <a:pt x="1570" y="4457"/>
                  </a:cubicBezTo>
                  <a:cubicBezTo>
                    <a:pt x="1800" y="4520"/>
                    <a:pt x="2072" y="4541"/>
                    <a:pt x="2386" y="4541"/>
                  </a:cubicBezTo>
                  <a:cubicBezTo>
                    <a:pt x="2699" y="4541"/>
                    <a:pt x="2992" y="4520"/>
                    <a:pt x="3223" y="4457"/>
                  </a:cubicBezTo>
                  <a:cubicBezTo>
                    <a:pt x="3474" y="4394"/>
                    <a:pt x="3683" y="4311"/>
                    <a:pt x="3850" y="4227"/>
                  </a:cubicBezTo>
                  <a:cubicBezTo>
                    <a:pt x="4039" y="4122"/>
                    <a:pt x="4185" y="3997"/>
                    <a:pt x="4311" y="3850"/>
                  </a:cubicBezTo>
                  <a:cubicBezTo>
                    <a:pt x="4415" y="3725"/>
                    <a:pt x="4520" y="3557"/>
                    <a:pt x="4583" y="3390"/>
                  </a:cubicBezTo>
                  <a:cubicBezTo>
                    <a:pt x="4666" y="3223"/>
                    <a:pt x="4708" y="3055"/>
                    <a:pt x="4750" y="2867"/>
                  </a:cubicBezTo>
                  <a:cubicBezTo>
                    <a:pt x="4771" y="2658"/>
                    <a:pt x="4792" y="2469"/>
                    <a:pt x="4792" y="2260"/>
                  </a:cubicBezTo>
                  <a:cubicBezTo>
                    <a:pt x="4792" y="2072"/>
                    <a:pt x="4771" y="1884"/>
                    <a:pt x="4750" y="1674"/>
                  </a:cubicBezTo>
                  <a:cubicBezTo>
                    <a:pt x="4708" y="1486"/>
                    <a:pt x="4666" y="1319"/>
                    <a:pt x="4583" y="1151"/>
                  </a:cubicBezTo>
                  <a:cubicBezTo>
                    <a:pt x="4520" y="984"/>
                    <a:pt x="4415" y="816"/>
                    <a:pt x="4311" y="691"/>
                  </a:cubicBezTo>
                  <a:cubicBezTo>
                    <a:pt x="4185" y="544"/>
                    <a:pt x="4039" y="419"/>
                    <a:pt x="3850" y="314"/>
                  </a:cubicBezTo>
                  <a:cubicBezTo>
                    <a:pt x="3683" y="231"/>
                    <a:pt x="3474" y="147"/>
                    <a:pt x="3223" y="84"/>
                  </a:cubicBezTo>
                  <a:cubicBezTo>
                    <a:pt x="2992" y="42"/>
                    <a:pt x="2699" y="0"/>
                    <a:pt x="2386" y="0"/>
                  </a:cubicBezTo>
                  <a:close/>
                </a:path>
              </a:pathLst>
            </a:custGeom>
            <a:solidFill>
              <a:srgbClr val="5AB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9"/>
            <p:cNvSpPr/>
            <p:nvPr/>
          </p:nvSpPr>
          <p:spPr>
            <a:xfrm>
              <a:off x="4329150" y="3894000"/>
              <a:ext cx="37700" cy="33500"/>
            </a:xfrm>
            <a:custGeom>
              <a:avLst/>
              <a:gdLst/>
              <a:ahLst/>
              <a:cxnLst/>
              <a:rect l="l" t="t" r="r" b="b"/>
              <a:pathLst>
                <a:path w="1508" h="1340" extrusionOk="0">
                  <a:moveTo>
                    <a:pt x="1" y="0"/>
                  </a:moveTo>
                  <a:lnTo>
                    <a:pt x="1" y="544"/>
                  </a:lnTo>
                  <a:lnTo>
                    <a:pt x="63" y="544"/>
                  </a:lnTo>
                  <a:lnTo>
                    <a:pt x="294" y="84"/>
                  </a:lnTo>
                  <a:lnTo>
                    <a:pt x="419" y="84"/>
                  </a:lnTo>
                  <a:lnTo>
                    <a:pt x="419" y="1256"/>
                  </a:lnTo>
                  <a:lnTo>
                    <a:pt x="252" y="1256"/>
                  </a:lnTo>
                  <a:lnTo>
                    <a:pt x="252" y="1339"/>
                  </a:lnTo>
                  <a:lnTo>
                    <a:pt x="1235" y="1339"/>
                  </a:lnTo>
                  <a:lnTo>
                    <a:pt x="1235" y="1256"/>
                  </a:lnTo>
                  <a:lnTo>
                    <a:pt x="1068" y="1256"/>
                  </a:lnTo>
                  <a:lnTo>
                    <a:pt x="1068" y="84"/>
                  </a:lnTo>
                  <a:lnTo>
                    <a:pt x="1214" y="84"/>
                  </a:lnTo>
                  <a:lnTo>
                    <a:pt x="1424" y="544"/>
                  </a:lnTo>
                  <a:lnTo>
                    <a:pt x="1507" y="544"/>
                  </a:lnTo>
                  <a:lnTo>
                    <a:pt x="1507" y="0"/>
                  </a:lnTo>
                  <a:close/>
                </a:path>
              </a:pathLst>
            </a:custGeom>
            <a:solidFill>
              <a:srgbClr val="5ABC80"/>
            </a:solidFill>
            <a:ln w="4700" cap="flat" cmpd="sng">
              <a:solidFill>
                <a:srgbClr val="4399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9"/>
            <p:cNvSpPr/>
            <p:nvPr/>
          </p:nvSpPr>
          <p:spPr>
            <a:xfrm>
              <a:off x="4370475" y="3894000"/>
              <a:ext cx="47625" cy="33500"/>
            </a:xfrm>
            <a:custGeom>
              <a:avLst/>
              <a:gdLst/>
              <a:ahLst/>
              <a:cxnLst/>
              <a:rect l="l" t="t" r="r" b="b"/>
              <a:pathLst>
                <a:path w="1905" h="1340" extrusionOk="0">
                  <a:moveTo>
                    <a:pt x="1" y="0"/>
                  </a:moveTo>
                  <a:lnTo>
                    <a:pt x="1" y="84"/>
                  </a:lnTo>
                  <a:lnTo>
                    <a:pt x="168" y="84"/>
                  </a:lnTo>
                  <a:lnTo>
                    <a:pt x="168" y="1256"/>
                  </a:lnTo>
                  <a:lnTo>
                    <a:pt x="1" y="1256"/>
                  </a:lnTo>
                  <a:lnTo>
                    <a:pt x="1" y="1339"/>
                  </a:lnTo>
                  <a:lnTo>
                    <a:pt x="900" y="1339"/>
                  </a:lnTo>
                  <a:lnTo>
                    <a:pt x="900" y="1256"/>
                  </a:lnTo>
                  <a:lnTo>
                    <a:pt x="817" y="1256"/>
                  </a:lnTo>
                  <a:lnTo>
                    <a:pt x="817" y="670"/>
                  </a:lnTo>
                  <a:lnTo>
                    <a:pt x="1110" y="670"/>
                  </a:lnTo>
                  <a:lnTo>
                    <a:pt x="1110" y="1256"/>
                  </a:lnTo>
                  <a:lnTo>
                    <a:pt x="1005" y="1256"/>
                  </a:lnTo>
                  <a:lnTo>
                    <a:pt x="1005" y="1339"/>
                  </a:lnTo>
                  <a:lnTo>
                    <a:pt x="1905" y="1339"/>
                  </a:lnTo>
                  <a:lnTo>
                    <a:pt x="1905" y="1256"/>
                  </a:lnTo>
                  <a:lnTo>
                    <a:pt x="1758" y="1256"/>
                  </a:lnTo>
                  <a:lnTo>
                    <a:pt x="1758" y="84"/>
                  </a:lnTo>
                  <a:lnTo>
                    <a:pt x="1905" y="84"/>
                  </a:lnTo>
                  <a:lnTo>
                    <a:pt x="1905" y="0"/>
                  </a:lnTo>
                  <a:lnTo>
                    <a:pt x="1005" y="0"/>
                  </a:lnTo>
                  <a:lnTo>
                    <a:pt x="1005" y="84"/>
                  </a:lnTo>
                  <a:lnTo>
                    <a:pt x="1110" y="84"/>
                  </a:lnTo>
                  <a:lnTo>
                    <a:pt x="1110" y="586"/>
                  </a:lnTo>
                  <a:lnTo>
                    <a:pt x="817" y="586"/>
                  </a:lnTo>
                  <a:lnTo>
                    <a:pt x="817" y="84"/>
                  </a:lnTo>
                  <a:lnTo>
                    <a:pt x="900" y="84"/>
                  </a:lnTo>
                  <a:lnTo>
                    <a:pt x="900" y="0"/>
                  </a:lnTo>
                  <a:close/>
                </a:path>
              </a:pathLst>
            </a:custGeom>
            <a:solidFill>
              <a:srgbClr val="5ABC80"/>
            </a:solidFill>
            <a:ln w="4700" cap="flat" cmpd="sng">
              <a:solidFill>
                <a:srgbClr val="4399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9"/>
            <p:cNvSpPr/>
            <p:nvPr/>
          </p:nvSpPr>
          <p:spPr>
            <a:xfrm>
              <a:off x="4422800" y="3894000"/>
              <a:ext cx="37675" cy="33500"/>
            </a:xfrm>
            <a:custGeom>
              <a:avLst/>
              <a:gdLst/>
              <a:ahLst/>
              <a:cxnLst/>
              <a:rect l="l" t="t" r="r" b="b"/>
              <a:pathLst>
                <a:path w="1507" h="1340" extrusionOk="0">
                  <a:moveTo>
                    <a:pt x="0" y="0"/>
                  </a:moveTo>
                  <a:lnTo>
                    <a:pt x="0" y="84"/>
                  </a:lnTo>
                  <a:lnTo>
                    <a:pt x="167" y="84"/>
                  </a:lnTo>
                  <a:lnTo>
                    <a:pt x="167" y="1256"/>
                  </a:lnTo>
                  <a:lnTo>
                    <a:pt x="0" y="1256"/>
                  </a:lnTo>
                  <a:lnTo>
                    <a:pt x="0" y="1339"/>
                  </a:lnTo>
                  <a:lnTo>
                    <a:pt x="1507" y="1339"/>
                  </a:lnTo>
                  <a:lnTo>
                    <a:pt x="1507" y="837"/>
                  </a:lnTo>
                  <a:lnTo>
                    <a:pt x="1444" y="837"/>
                  </a:lnTo>
                  <a:lnTo>
                    <a:pt x="1172" y="1256"/>
                  </a:lnTo>
                  <a:lnTo>
                    <a:pt x="816" y="1256"/>
                  </a:lnTo>
                  <a:lnTo>
                    <a:pt x="816" y="712"/>
                  </a:lnTo>
                  <a:lnTo>
                    <a:pt x="963" y="712"/>
                  </a:lnTo>
                  <a:lnTo>
                    <a:pt x="1088" y="1025"/>
                  </a:lnTo>
                  <a:lnTo>
                    <a:pt x="1130" y="1025"/>
                  </a:lnTo>
                  <a:lnTo>
                    <a:pt x="1130" y="335"/>
                  </a:lnTo>
                  <a:lnTo>
                    <a:pt x="1088" y="335"/>
                  </a:lnTo>
                  <a:lnTo>
                    <a:pt x="963" y="628"/>
                  </a:lnTo>
                  <a:lnTo>
                    <a:pt x="816" y="628"/>
                  </a:lnTo>
                  <a:lnTo>
                    <a:pt x="816" y="84"/>
                  </a:lnTo>
                  <a:lnTo>
                    <a:pt x="1130" y="84"/>
                  </a:lnTo>
                  <a:lnTo>
                    <a:pt x="1381" y="460"/>
                  </a:lnTo>
                  <a:lnTo>
                    <a:pt x="1444" y="460"/>
                  </a:lnTo>
                  <a:lnTo>
                    <a:pt x="1444" y="0"/>
                  </a:lnTo>
                  <a:close/>
                </a:path>
              </a:pathLst>
            </a:custGeom>
            <a:solidFill>
              <a:srgbClr val="5ABC80"/>
            </a:solidFill>
            <a:ln w="4700" cap="flat" cmpd="sng">
              <a:solidFill>
                <a:srgbClr val="4399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9"/>
            <p:cNvSpPr/>
            <p:nvPr/>
          </p:nvSpPr>
          <p:spPr>
            <a:xfrm>
              <a:off x="4141375" y="3936875"/>
              <a:ext cx="54950" cy="45550"/>
            </a:xfrm>
            <a:custGeom>
              <a:avLst/>
              <a:gdLst/>
              <a:ahLst/>
              <a:cxnLst/>
              <a:rect l="l" t="t" r="r" b="b"/>
              <a:pathLst>
                <a:path w="2198" h="1822" extrusionOk="0">
                  <a:moveTo>
                    <a:pt x="0" y="1"/>
                  </a:moveTo>
                  <a:lnTo>
                    <a:pt x="0" y="85"/>
                  </a:lnTo>
                  <a:lnTo>
                    <a:pt x="230" y="85"/>
                  </a:lnTo>
                  <a:lnTo>
                    <a:pt x="230" y="1005"/>
                  </a:lnTo>
                  <a:cubicBezTo>
                    <a:pt x="230" y="1068"/>
                    <a:pt x="230" y="1131"/>
                    <a:pt x="251" y="1214"/>
                  </a:cubicBezTo>
                  <a:cubicBezTo>
                    <a:pt x="251" y="1277"/>
                    <a:pt x="272" y="1340"/>
                    <a:pt x="314" y="1403"/>
                  </a:cubicBezTo>
                  <a:cubicBezTo>
                    <a:pt x="335" y="1466"/>
                    <a:pt x="377" y="1507"/>
                    <a:pt x="419" y="1570"/>
                  </a:cubicBezTo>
                  <a:cubicBezTo>
                    <a:pt x="460" y="1612"/>
                    <a:pt x="523" y="1654"/>
                    <a:pt x="586" y="1696"/>
                  </a:cubicBezTo>
                  <a:cubicBezTo>
                    <a:pt x="649" y="1738"/>
                    <a:pt x="732" y="1758"/>
                    <a:pt x="816" y="1779"/>
                  </a:cubicBezTo>
                  <a:cubicBezTo>
                    <a:pt x="900" y="1800"/>
                    <a:pt x="1004" y="1821"/>
                    <a:pt x="1130" y="1821"/>
                  </a:cubicBezTo>
                  <a:cubicBezTo>
                    <a:pt x="1276" y="1821"/>
                    <a:pt x="1423" y="1800"/>
                    <a:pt x="1528" y="1758"/>
                  </a:cubicBezTo>
                  <a:cubicBezTo>
                    <a:pt x="1632" y="1738"/>
                    <a:pt x="1737" y="1675"/>
                    <a:pt x="1800" y="1612"/>
                  </a:cubicBezTo>
                  <a:cubicBezTo>
                    <a:pt x="1862" y="1528"/>
                    <a:pt x="1904" y="1445"/>
                    <a:pt x="1925" y="1340"/>
                  </a:cubicBezTo>
                  <a:cubicBezTo>
                    <a:pt x="1967" y="1235"/>
                    <a:pt x="1967" y="1110"/>
                    <a:pt x="1967" y="942"/>
                  </a:cubicBezTo>
                  <a:lnTo>
                    <a:pt x="1967" y="168"/>
                  </a:lnTo>
                  <a:cubicBezTo>
                    <a:pt x="1967" y="147"/>
                    <a:pt x="1988" y="126"/>
                    <a:pt x="2030" y="106"/>
                  </a:cubicBezTo>
                  <a:cubicBezTo>
                    <a:pt x="2072" y="106"/>
                    <a:pt x="2113" y="85"/>
                    <a:pt x="2197" y="85"/>
                  </a:cubicBezTo>
                  <a:lnTo>
                    <a:pt x="2197" y="1"/>
                  </a:lnTo>
                  <a:lnTo>
                    <a:pt x="1653" y="1"/>
                  </a:lnTo>
                  <a:lnTo>
                    <a:pt x="1653" y="85"/>
                  </a:lnTo>
                  <a:cubicBezTo>
                    <a:pt x="1716" y="85"/>
                    <a:pt x="1779" y="106"/>
                    <a:pt x="1820" y="106"/>
                  </a:cubicBezTo>
                  <a:cubicBezTo>
                    <a:pt x="1841" y="126"/>
                    <a:pt x="1862" y="147"/>
                    <a:pt x="1862" y="168"/>
                  </a:cubicBezTo>
                  <a:lnTo>
                    <a:pt x="1862" y="984"/>
                  </a:lnTo>
                  <a:cubicBezTo>
                    <a:pt x="1862" y="1089"/>
                    <a:pt x="1862" y="1152"/>
                    <a:pt x="1862" y="1235"/>
                  </a:cubicBezTo>
                  <a:cubicBezTo>
                    <a:pt x="1841" y="1298"/>
                    <a:pt x="1820" y="1361"/>
                    <a:pt x="1800" y="1403"/>
                  </a:cubicBezTo>
                  <a:cubicBezTo>
                    <a:pt x="1779" y="1445"/>
                    <a:pt x="1758" y="1486"/>
                    <a:pt x="1737" y="1528"/>
                  </a:cubicBezTo>
                  <a:cubicBezTo>
                    <a:pt x="1716" y="1549"/>
                    <a:pt x="1674" y="1570"/>
                    <a:pt x="1653" y="1591"/>
                  </a:cubicBezTo>
                  <a:cubicBezTo>
                    <a:pt x="1611" y="1612"/>
                    <a:pt x="1590" y="1633"/>
                    <a:pt x="1548" y="1633"/>
                  </a:cubicBezTo>
                  <a:lnTo>
                    <a:pt x="1465" y="1633"/>
                  </a:lnTo>
                  <a:cubicBezTo>
                    <a:pt x="1381" y="1633"/>
                    <a:pt x="1318" y="1633"/>
                    <a:pt x="1256" y="1591"/>
                  </a:cubicBezTo>
                  <a:cubicBezTo>
                    <a:pt x="1214" y="1570"/>
                    <a:pt x="1172" y="1528"/>
                    <a:pt x="1151" y="1466"/>
                  </a:cubicBezTo>
                  <a:cubicBezTo>
                    <a:pt x="1130" y="1403"/>
                    <a:pt x="1109" y="1340"/>
                    <a:pt x="1109" y="1277"/>
                  </a:cubicBezTo>
                  <a:cubicBezTo>
                    <a:pt x="1088" y="1214"/>
                    <a:pt x="1088" y="1131"/>
                    <a:pt x="1088" y="1047"/>
                  </a:cubicBezTo>
                  <a:lnTo>
                    <a:pt x="1088" y="85"/>
                  </a:lnTo>
                  <a:lnTo>
                    <a:pt x="1297" y="85"/>
                  </a:lnTo>
                  <a:lnTo>
                    <a:pt x="1297" y="1"/>
                  </a:lnTo>
                  <a:close/>
                </a:path>
              </a:pathLst>
            </a:custGeom>
            <a:solidFill>
              <a:srgbClr val="5ABC80"/>
            </a:solidFill>
            <a:ln w="4700" cap="flat" cmpd="sng">
              <a:solidFill>
                <a:srgbClr val="4399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9"/>
            <p:cNvSpPr/>
            <p:nvPr/>
          </p:nvSpPr>
          <p:spPr>
            <a:xfrm>
              <a:off x="4198900" y="3936875"/>
              <a:ext cx="56000" cy="43975"/>
            </a:xfrm>
            <a:custGeom>
              <a:avLst/>
              <a:gdLst/>
              <a:ahLst/>
              <a:cxnLst/>
              <a:rect l="l" t="t" r="r" b="b"/>
              <a:pathLst>
                <a:path w="2240" h="1759" extrusionOk="0">
                  <a:moveTo>
                    <a:pt x="1" y="1"/>
                  </a:moveTo>
                  <a:lnTo>
                    <a:pt x="1" y="85"/>
                  </a:lnTo>
                  <a:lnTo>
                    <a:pt x="147" y="85"/>
                  </a:lnTo>
                  <a:lnTo>
                    <a:pt x="315" y="294"/>
                  </a:lnTo>
                  <a:lnTo>
                    <a:pt x="315" y="1591"/>
                  </a:lnTo>
                  <a:cubicBezTo>
                    <a:pt x="315" y="1612"/>
                    <a:pt x="294" y="1612"/>
                    <a:pt x="273" y="1633"/>
                  </a:cubicBezTo>
                  <a:cubicBezTo>
                    <a:pt x="273" y="1633"/>
                    <a:pt x="252" y="1654"/>
                    <a:pt x="231" y="1654"/>
                  </a:cubicBezTo>
                  <a:lnTo>
                    <a:pt x="126" y="1654"/>
                  </a:lnTo>
                  <a:cubicBezTo>
                    <a:pt x="105" y="1654"/>
                    <a:pt x="63" y="1675"/>
                    <a:pt x="22" y="1675"/>
                  </a:cubicBezTo>
                  <a:lnTo>
                    <a:pt x="22" y="1758"/>
                  </a:lnTo>
                  <a:lnTo>
                    <a:pt x="670" y="1758"/>
                  </a:lnTo>
                  <a:lnTo>
                    <a:pt x="670" y="1675"/>
                  </a:lnTo>
                  <a:cubicBezTo>
                    <a:pt x="649" y="1675"/>
                    <a:pt x="608" y="1654"/>
                    <a:pt x="566" y="1654"/>
                  </a:cubicBezTo>
                  <a:lnTo>
                    <a:pt x="482" y="1654"/>
                  </a:lnTo>
                  <a:cubicBezTo>
                    <a:pt x="461" y="1654"/>
                    <a:pt x="440" y="1633"/>
                    <a:pt x="440" y="1633"/>
                  </a:cubicBezTo>
                  <a:cubicBezTo>
                    <a:pt x="419" y="1612"/>
                    <a:pt x="419" y="1612"/>
                    <a:pt x="419" y="1591"/>
                  </a:cubicBezTo>
                  <a:lnTo>
                    <a:pt x="419" y="440"/>
                  </a:lnTo>
                  <a:lnTo>
                    <a:pt x="1361" y="1758"/>
                  </a:lnTo>
                  <a:lnTo>
                    <a:pt x="2009" y="1758"/>
                  </a:lnTo>
                  <a:lnTo>
                    <a:pt x="2009" y="168"/>
                  </a:lnTo>
                  <a:cubicBezTo>
                    <a:pt x="2009" y="126"/>
                    <a:pt x="2030" y="126"/>
                    <a:pt x="2072" y="106"/>
                  </a:cubicBezTo>
                  <a:cubicBezTo>
                    <a:pt x="2114" y="106"/>
                    <a:pt x="2156" y="85"/>
                    <a:pt x="2240" y="85"/>
                  </a:cubicBezTo>
                  <a:lnTo>
                    <a:pt x="2240" y="1"/>
                  </a:lnTo>
                  <a:lnTo>
                    <a:pt x="1675" y="1"/>
                  </a:lnTo>
                  <a:lnTo>
                    <a:pt x="1675" y="85"/>
                  </a:lnTo>
                  <a:cubicBezTo>
                    <a:pt x="1696" y="85"/>
                    <a:pt x="1737" y="85"/>
                    <a:pt x="1758" y="106"/>
                  </a:cubicBezTo>
                  <a:lnTo>
                    <a:pt x="1842" y="106"/>
                  </a:lnTo>
                  <a:cubicBezTo>
                    <a:pt x="1863" y="106"/>
                    <a:pt x="1863" y="126"/>
                    <a:pt x="1884" y="126"/>
                  </a:cubicBezTo>
                  <a:cubicBezTo>
                    <a:pt x="1884" y="147"/>
                    <a:pt x="1905" y="147"/>
                    <a:pt x="1905" y="168"/>
                  </a:cubicBezTo>
                  <a:lnTo>
                    <a:pt x="1905" y="1047"/>
                  </a:lnTo>
                  <a:lnTo>
                    <a:pt x="1089" y="1"/>
                  </a:lnTo>
                  <a:close/>
                </a:path>
              </a:pathLst>
            </a:custGeom>
            <a:solidFill>
              <a:srgbClr val="5ABC80"/>
            </a:solidFill>
            <a:ln w="4700" cap="flat" cmpd="sng">
              <a:solidFill>
                <a:srgbClr val="4399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9"/>
            <p:cNvSpPr/>
            <p:nvPr/>
          </p:nvSpPr>
          <p:spPr>
            <a:xfrm>
              <a:off x="4259575" y="3936875"/>
              <a:ext cx="32475" cy="43975"/>
            </a:xfrm>
            <a:custGeom>
              <a:avLst/>
              <a:gdLst/>
              <a:ahLst/>
              <a:cxnLst/>
              <a:rect l="l" t="t" r="r" b="b"/>
              <a:pathLst>
                <a:path w="1299" h="1759" extrusionOk="0">
                  <a:moveTo>
                    <a:pt x="1" y="1"/>
                  </a:moveTo>
                  <a:lnTo>
                    <a:pt x="1" y="85"/>
                  </a:lnTo>
                  <a:lnTo>
                    <a:pt x="210" y="85"/>
                  </a:lnTo>
                  <a:lnTo>
                    <a:pt x="210" y="1675"/>
                  </a:lnTo>
                  <a:lnTo>
                    <a:pt x="1" y="1675"/>
                  </a:lnTo>
                  <a:lnTo>
                    <a:pt x="1" y="1758"/>
                  </a:lnTo>
                  <a:lnTo>
                    <a:pt x="1298" y="1758"/>
                  </a:lnTo>
                  <a:lnTo>
                    <a:pt x="1298" y="1675"/>
                  </a:lnTo>
                  <a:lnTo>
                    <a:pt x="1068" y="1675"/>
                  </a:lnTo>
                  <a:lnTo>
                    <a:pt x="1068" y="85"/>
                  </a:lnTo>
                  <a:lnTo>
                    <a:pt x="1298" y="85"/>
                  </a:lnTo>
                  <a:lnTo>
                    <a:pt x="1298" y="1"/>
                  </a:lnTo>
                  <a:close/>
                </a:path>
              </a:pathLst>
            </a:custGeom>
            <a:solidFill>
              <a:srgbClr val="5ABC80"/>
            </a:solidFill>
            <a:ln w="4700" cap="flat" cmpd="sng">
              <a:solidFill>
                <a:srgbClr val="4399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9"/>
            <p:cNvSpPr/>
            <p:nvPr/>
          </p:nvSpPr>
          <p:spPr>
            <a:xfrm>
              <a:off x="4296725" y="3936875"/>
              <a:ext cx="50250" cy="43975"/>
            </a:xfrm>
            <a:custGeom>
              <a:avLst/>
              <a:gdLst/>
              <a:ahLst/>
              <a:cxnLst/>
              <a:rect l="l" t="t" r="r" b="b"/>
              <a:pathLst>
                <a:path w="2010" h="1759" extrusionOk="0">
                  <a:moveTo>
                    <a:pt x="0" y="1"/>
                  </a:moveTo>
                  <a:lnTo>
                    <a:pt x="0" y="712"/>
                  </a:lnTo>
                  <a:lnTo>
                    <a:pt x="105" y="712"/>
                  </a:lnTo>
                  <a:lnTo>
                    <a:pt x="398" y="85"/>
                  </a:lnTo>
                  <a:lnTo>
                    <a:pt x="586" y="85"/>
                  </a:lnTo>
                  <a:lnTo>
                    <a:pt x="586" y="1675"/>
                  </a:lnTo>
                  <a:lnTo>
                    <a:pt x="356" y="1675"/>
                  </a:lnTo>
                  <a:lnTo>
                    <a:pt x="356" y="1758"/>
                  </a:lnTo>
                  <a:lnTo>
                    <a:pt x="1653" y="1758"/>
                  </a:lnTo>
                  <a:lnTo>
                    <a:pt x="1653" y="1675"/>
                  </a:lnTo>
                  <a:lnTo>
                    <a:pt x="1444" y="1675"/>
                  </a:lnTo>
                  <a:lnTo>
                    <a:pt x="1444" y="85"/>
                  </a:lnTo>
                  <a:lnTo>
                    <a:pt x="1632" y="85"/>
                  </a:lnTo>
                  <a:lnTo>
                    <a:pt x="1925" y="712"/>
                  </a:lnTo>
                  <a:lnTo>
                    <a:pt x="2009" y="712"/>
                  </a:lnTo>
                  <a:lnTo>
                    <a:pt x="2009" y="1"/>
                  </a:lnTo>
                  <a:close/>
                </a:path>
              </a:pathLst>
            </a:custGeom>
            <a:solidFill>
              <a:srgbClr val="5ABC80"/>
            </a:solidFill>
            <a:ln w="4700" cap="flat" cmpd="sng">
              <a:solidFill>
                <a:srgbClr val="4399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9"/>
            <p:cNvSpPr/>
            <p:nvPr/>
          </p:nvSpPr>
          <p:spPr>
            <a:xfrm>
              <a:off x="4352175" y="3936875"/>
              <a:ext cx="49725" cy="43975"/>
            </a:xfrm>
            <a:custGeom>
              <a:avLst/>
              <a:gdLst/>
              <a:ahLst/>
              <a:cxnLst/>
              <a:rect l="l" t="t" r="r" b="b"/>
              <a:pathLst>
                <a:path w="1989" h="1759" extrusionOk="0">
                  <a:moveTo>
                    <a:pt x="0" y="1"/>
                  </a:moveTo>
                  <a:lnTo>
                    <a:pt x="0" y="85"/>
                  </a:lnTo>
                  <a:lnTo>
                    <a:pt x="230" y="85"/>
                  </a:lnTo>
                  <a:lnTo>
                    <a:pt x="230" y="1675"/>
                  </a:lnTo>
                  <a:lnTo>
                    <a:pt x="0" y="1675"/>
                  </a:lnTo>
                  <a:lnTo>
                    <a:pt x="0" y="1758"/>
                  </a:lnTo>
                  <a:lnTo>
                    <a:pt x="1988" y="1758"/>
                  </a:lnTo>
                  <a:lnTo>
                    <a:pt x="1988" y="1089"/>
                  </a:lnTo>
                  <a:lnTo>
                    <a:pt x="1904" y="1089"/>
                  </a:lnTo>
                  <a:lnTo>
                    <a:pt x="1549" y="1675"/>
                  </a:lnTo>
                  <a:lnTo>
                    <a:pt x="1088" y="1675"/>
                  </a:lnTo>
                  <a:lnTo>
                    <a:pt x="1088" y="942"/>
                  </a:lnTo>
                  <a:lnTo>
                    <a:pt x="1277" y="942"/>
                  </a:lnTo>
                  <a:lnTo>
                    <a:pt x="1444" y="1340"/>
                  </a:lnTo>
                  <a:lnTo>
                    <a:pt x="1507" y="1340"/>
                  </a:lnTo>
                  <a:lnTo>
                    <a:pt x="1507" y="419"/>
                  </a:lnTo>
                  <a:lnTo>
                    <a:pt x="1444" y="419"/>
                  </a:lnTo>
                  <a:lnTo>
                    <a:pt x="1277" y="838"/>
                  </a:lnTo>
                  <a:lnTo>
                    <a:pt x="1088" y="838"/>
                  </a:lnTo>
                  <a:lnTo>
                    <a:pt x="1088" y="85"/>
                  </a:lnTo>
                  <a:lnTo>
                    <a:pt x="1507" y="85"/>
                  </a:lnTo>
                  <a:lnTo>
                    <a:pt x="1842" y="608"/>
                  </a:lnTo>
                  <a:lnTo>
                    <a:pt x="1925" y="608"/>
                  </a:lnTo>
                  <a:lnTo>
                    <a:pt x="1925" y="1"/>
                  </a:lnTo>
                  <a:close/>
                </a:path>
              </a:pathLst>
            </a:custGeom>
            <a:solidFill>
              <a:srgbClr val="5ABC80"/>
            </a:solidFill>
            <a:ln w="4700" cap="flat" cmpd="sng">
              <a:solidFill>
                <a:srgbClr val="4399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9"/>
            <p:cNvSpPr/>
            <p:nvPr/>
          </p:nvSpPr>
          <p:spPr>
            <a:xfrm>
              <a:off x="4409700" y="3936875"/>
              <a:ext cx="56525" cy="43975"/>
            </a:xfrm>
            <a:custGeom>
              <a:avLst/>
              <a:gdLst/>
              <a:ahLst/>
              <a:cxnLst/>
              <a:rect l="l" t="t" r="r" b="b"/>
              <a:pathLst>
                <a:path w="2261" h="1759" extrusionOk="0">
                  <a:moveTo>
                    <a:pt x="1089" y="85"/>
                  </a:moveTo>
                  <a:cubicBezTo>
                    <a:pt x="1131" y="85"/>
                    <a:pt x="1173" y="106"/>
                    <a:pt x="1194" y="106"/>
                  </a:cubicBezTo>
                  <a:cubicBezTo>
                    <a:pt x="1235" y="106"/>
                    <a:pt x="1256" y="126"/>
                    <a:pt x="1277" y="147"/>
                  </a:cubicBezTo>
                  <a:cubicBezTo>
                    <a:pt x="1298" y="168"/>
                    <a:pt x="1319" y="210"/>
                    <a:pt x="1340" y="231"/>
                  </a:cubicBezTo>
                  <a:cubicBezTo>
                    <a:pt x="1361" y="273"/>
                    <a:pt x="1382" y="315"/>
                    <a:pt x="1382" y="378"/>
                  </a:cubicBezTo>
                  <a:cubicBezTo>
                    <a:pt x="1403" y="440"/>
                    <a:pt x="1403" y="503"/>
                    <a:pt x="1403" y="587"/>
                  </a:cubicBezTo>
                  <a:cubicBezTo>
                    <a:pt x="1424" y="670"/>
                    <a:pt x="1424" y="775"/>
                    <a:pt x="1424" y="880"/>
                  </a:cubicBezTo>
                  <a:cubicBezTo>
                    <a:pt x="1424" y="984"/>
                    <a:pt x="1424" y="1089"/>
                    <a:pt x="1403" y="1173"/>
                  </a:cubicBezTo>
                  <a:cubicBezTo>
                    <a:pt x="1403" y="1256"/>
                    <a:pt x="1403" y="1319"/>
                    <a:pt x="1382" y="1382"/>
                  </a:cubicBezTo>
                  <a:cubicBezTo>
                    <a:pt x="1382" y="1445"/>
                    <a:pt x="1361" y="1486"/>
                    <a:pt x="1340" y="1528"/>
                  </a:cubicBezTo>
                  <a:cubicBezTo>
                    <a:pt x="1319" y="1549"/>
                    <a:pt x="1298" y="1591"/>
                    <a:pt x="1277" y="1612"/>
                  </a:cubicBezTo>
                  <a:cubicBezTo>
                    <a:pt x="1256" y="1633"/>
                    <a:pt x="1235" y="1654"/>
                    <a:pt x="1194" y="1654"/>
                  </a:cubicBezTo>
                  <a:cubicBezTo>
                    <a:pt x="1173" y="1654"/>
                    <a:pt x="1131" y="1675"/>
                    <a:pt x="1089" y="1675"/>
                  </a:cubicBezTo>
                  <a:lnTo>
                    <a:pt x="1089" y="85"/>
                  </a:lnTo>
                  <a:close/>
                  <a:moveTo>
                    <a:pt x="1" y="1"/>
                  </a:moveTo>
                  <a:lnTo>
                    <a:pt x="1" y="85"/>
                  </a:lnTo>
                  <a:lnTo>
                    <a:pt x="231" y="85"/>
                  </a:lnTo>
                  <a:lnTo>
                    <a:pt x="231" y="1675"/>
                  </a:lnTo>
                  <a:lnTo>
                    <a:pt x="1" y="1675"/>
                  </a:lnTo>
                  <a:lnTo>
                    <a:pt x="1" y="1758"/>
                  </a:lnTo>
                  <a:lnTo>
                    <a:pt x="1403" y="1758"/>
                  </a:lnTo>
                  <a:cubicBezTo>
                    <a:pt x="1528" y="1758"/>
                    <a:pt x="1654" y="1738"/>
                    <a:pt x="1759" y="1696"/>
                  </a:cubicBezTo>
                  <a:cubicBezTo>
                    <a:pt x="1863" y="1675"/>
                    <a:pt x="1947" y="1612"/>
                    <a:pt x="2031" y="1528"/>
                  </a:cubicBezTo>
                  <a:cubicBezTo>
                    <a:pt x="2114" y="1466"/>
                    <a:pt x="2156" y="1361"/>
                    <a:pt x="2198" y="1256"/>
                  </a:cubicBezTo>
                  <a:cubicBezTo>
                    <a:pt x="2240" y="1152"/>
                    <a:pt x="2261" y="1026"/>
                    <a:pt x="2261" y="880"/>
                  </a:cubicBezTo>
                  <a:cubicBezTo>
                    <a:pt x="2261" y="733"/>
                    <a:pt x="2240" y="608"/>
                    <a:pt x="2198" y="503"/>
                  </a:cubicBezTo>
                  <a:cubicBezTo>
                    <a:pt x="2156" y="398"/>
                    <a:pt x="2114" y="294"/>
                    <a:pt x="2031" y="231"/>
                  </a:cubicBezTo>
                  <a:cubicBezTo>
                    <a:pt x="1947" y="147"/>
                    <a:pt x="1863" y="85"/>
                    <a:pt x="1759" y="64"/>
                  </a:cubicBezTo>
                  <a:cubicBezTo>
                    <a:pt x="1654" y="22"/>
                    <a:pt x="1528" y="1"/>
                    <a:pt x="1403" y="1"/>
                  </a:cubicBezTo>
                  <a:close/>
                </a:path>
              </a:pathLst>
            </a:custGeom>
            <a:solidFill>
              <a:srgbClr val="5ABC80"/>
            </a:solidFill>
            <a:ln w="4700" cap="flat" cmpd="sng">
              <a:solidFill>
                <a:srgbClr val="4399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9"/>
            <p:cNvSpPr/>
            <p:nvPr/>
          </p:nvSpPr>
          <p:spPr>
            <a:xfrm>
              <a:off x="4499150" y="3935325"/>
              <a:ext cx="45550" cy="47100"/>
            </a:xfrm>
            <a:custGeom>
              <a:avLst/>
              <a:gdLst/>
              <a:ahLst/>
              <a:cxnLst/>
              <a:rect l="l" t="t" r="r" b="b"/>
              <a:pathLst>
                <a:path w="1822" h="1884" extrusionOk="0">
                  <a:moveTo>
                    <a:pt x="796" y="0"/>
                  </a:moveTo>
                  <a:cubicBezTo>
                    <a:pt x="691" y="0"/>
                    <a:pt x="587" y="21"/>
                    <a:pt x="482" y="63"/>
                  </a:cubicBezTo>
                  <a:cubicBezTo>
                    <a:pt x="398" y="84"/>
                    <a:pt x="315" y="126"/>
                    <a:pt x="231" y="188"/>
                  </a:cubicBezTo>
                  <a:cubicBezTo>
                    <a:pt x="168" y="230"/>
                    <a:pt x="105" y="293"/>
                    <a:pt x="64" y="377"/>
                  </a:cubicBezTo>
                  <a:cubicBezTo>
                    <a:pt x="22" y="460"/>
                    <a:pt x="1" y="544"/>
                    <a:pt x="1" y="649"/>
                  </a:cubicBezTo>
                  <a:cubicBezTo>
                    <a:pt x="1" y="816"/>
                    <a:pt x="64" y="963"/>
                    <a:pt x="168" y="1067"/>
                  </a:cubicBezTo>
                  <a:cubicBezTo>
                    <a:pt x="294" y="1193"/>
                    <a:pt x="482" y="1276"/>
                    <a:pt x="712" y="1339"/>
                  </a:cubicBezTo>
                  <a:cubicBezTo>
                    <a:pt x="838" y="1360"/>
                    <a:pt x="922" y="1381"/>
                    <a:pt x="1005" y="1423"/>
                  </a:cubicBezTo>
                  <a:cubicBezTo>
                    <a:pt x="1089" y="1444"/>
                    <a:pt x="1152" y="1465"/>
                    <a:pt x="1214" y="1486"/>
                  </a:cubicBezTo>
                  <a:cubicBezTo>
                    <a:pt x="1256" y="1507"/>
                    <a:pt x="1298" y="1528"/>
                    <a:pt x="1319" y="1548"/>
                  </a:cubicBezTo>
                  <a:cubicBezTo>
                    <a:pt x="1361" y="1569"/>
                    <a:pt x="1361" y="1611"/>
                    <a:pt x="1361" y="1632"/>
                  </a:cubicBezTo>
                  <a:cubicBezTo>
                    <a:pt x="1361" y="1674"/>
                    <a:pt x="1361" y="1695"/>
                    <a:pt x="1340" y="1716"/>
                  </a:cubicBezTo>
                  <a:cubicBezTo>
                    <a:pt x="1319" y="1737"/>
                    <a:pt x="1298" y="1737"/>
                    <a:pt x="1256" y="1758"/>
                  </a:cubicBezTo>
                  <a:cubicBezTo>
                    <a:pt x="1235" y="1758"/>
                    <a:pt x="1194" y="1758"/>
                    <a:pt x="1173" y="1779"/>
                  </a:cubicBezTo>
                  <a:lnTo>
                    <a:pt x="1068" y="1779"/>
                  </a:lnTo>
                  <a:cubicBezTo>
                    <a:pt x="984" y="1779"/>
                    <a:pt x="901" y="1758"/>
                    <a:pt x="817" y="1737"/>
                  </a:cubicBezTo>
                  <a:cubicBezTo>
                    <a:pt x="733" y="1716"/>
                    <a:pt x="670" y="1695"/>
                    <a:pt x="587" y="1674"/>
                  </a:cubicBezTo>
                  <a:cubicBezTo>
                    <a:pt x="524" y="1632"/>
                    <a:pt x="461" y="1590"/>
                    <a:pt x="419" y="1548"/>
                  </a:cubicBezTo>
                  <a:cubicBezTo>
                    <a:pt x="357" y="1507"/>
                    <a:pt x="315" y="1465"/>
                    <a:pt x="273" y="1423"/>
                  </a:cubicBezTo>
                  <a:cubicBezTo>
                    <a:pt x="231" y="1381"/>
                    <a:pt x="189" y="1318"/>
                    <a:pt x="168" y="1276"/>
                  </a:cubicBezTo>
                  <a:cubicBezTo>
                    <a:pt x="126" y="1235"/>
                    <a:pt x="105" y="1193"/>
                    <a:pt x="85" y="1151"/>
                  </a:cubicBezTo>
                  <a:lnTo>
                    <a:pt x="1" y="1151"/>
                  </a:lnTo>
                  <a:lnTo>
                    <a:pt x="1" y="1841"/>
                  </a:lnTo>
                  <a:lnTo>
                    <a:pt x="105" y="1841"/>
                  </a:lnTo>
                  <a:lnTo>
                    <a:pt x="315" y="1611"/>
                  </a:lnTo>
                  <a:cubicBezTo>
                    <a:pt x="377" y="1653"/>
                    <a:pt x="440" y="1695"/>
                    <a:pt x="482" y="1737"/>
                  </a:cubicBezTo>
                  <a:cubicBezTo>
                    <a:pt x="545" y="1758"/>
                    <a:pt x="608" y="1779"/>
                    <a:pt x="670" y="1800"/>
                  </a:cubicBezTo>
                  <a:cubicBezTo>
                    <a:pt x="712" y="1820"/>
                    <a:pt x="775" y="1841"/>
                    <a:pt x="838" y="1862"/>
                  </a:cubicBezTo>
                  <a:cubicBezTo>
                    <a:pt x="901" y="1862"/>
                    <a:pt x="963" y="1883"/>
                    <a:pt x="1047" y="1883"/>
                  </a:cubicBezTo>
                  <a:cubicBezTo>
                    <a:pt x="1173" y="1883"/>
                    <a:pt x="1277" y="1862"/>
                    <a:pt x="1382" y="1820"/>
                  </a:cubicBezTo>
                  <a:cubicBezTo>
                    <a:pt x="1486" y="1779"/>
                    <a:pt x="1570" y="1737"/>
                    <a:pt x="1633" y="1674"/>
                  </a:cubicBezTo>
                  <a:cubicBezTo>
                    <a:pt x="1696" y="1611"/>
                    <a:pt x="1738" y="1548"/>
                    <a:pt x="1779" y="1465"/>
                  </a:cubicBezTo>
                  <a:cubicBezTo>
                    <a:pt x="1821" y="1381"/>
                    <a:pt x="1821" y="1297"/>
                    <a:pt x="1821" y="1214"/>
                  </a:cubicBezTo>
                  <a:cubicBezTo>
                    <a:pt x="1821" y="1130"/>
                    <a:pt x="1821" y="1067"/>
                    <a:pt x="1800" y="1004"/>
                  </a:cubicBezTo>
                  <a:cubicBezTo>
                    <a:pt x="1779" y="942"/>
                    <a:pt x="1758" y="879"/>
                    <a:pt x="1717" y="837"/>
                  </a:cubicBezTo>
                  <a:cubicBezTo>
                    <a:pt x="1696" y="795"/>
                    <a:pt x="1654" y="753"/>
                    <a:pt x="1591" y="712"/>
                  </a:cubicBezTo>
                  <a:cubicBezTo>
                    <a:pt x="1549" y="691"/>
                    <a:pt x="1507" y="649"/>
                    <a:pt x="1445" y="628"/>
                  </a:cubicBezTo>
                  <a:cubicBezTo>
                    <a:pt x="1382" y="607"/>
                    <a:pt x="1319" y="565"/>
                    <a:pt x="1256" y="544"/>
                  </a:cubicBezTo>
                  <a:cubicBezTo>
                    <a:pt x="1194" y="523"/>
                    <a:pt x="1110" y="502"/>
                    <a:pt x="1047" y="502"/>
                  </a:cubicBezTo>
                  <a:cubicBezTo>
                    <a:pt x="880" y="440"/>
                    <a:pt x="733" y="398"/>
                    <a:pt x="650" y="356"/>
                  </a:cubicBezTo>
                  <a:cubicBezTo>
                    <a:pt x="566" y="314"/>
                    <a:pt x="524" y="272"/>
                    <a:pt x="524" y="230"/>
                  </a:cubicBezTo>
                  <a:cubicBezTo>
                    <a:pt x="524" y="188"/>
                    <a:pt x="545" y="168"/>
                    <a:pt x="566" y="147"/>
                  </a:cubicBezTo>
                  <a:cubicBezTo>
                    <a:pt x="587" y="147"/>
                    <a:pt x="608" y="126"/>
                    <a:pt x="629" y="126"/>
                  </a:cubicBezTo>
                  <a:cubicBezTo>
                    <a:pt x="670" y="105"/>
                    <a:pt x="691" y="105"/>
                    <a:pt x="712" y="105"/>
                  </a:cubicBezTo>
                  <a:lnTo>
                    <a:pt x="796" y="105"/>
                  </a:lnTo>
                  <a:cubicBezTo>
                    <a:pt x="901" y="105"/>
                    <a:pt x="984" y="126"/>
                    <a:pt x="1089" y="147"/>
                  </a:cubicBezTo>
                  <a:cubicBezTo>
                    <a:pt x="1173" y="168"/>
                    <a:pt x="1256" y="188"/>
                    <a:pt x="1319" y="230"/>
                  </a:cubicBezTo>
                  <a:cubicBezTo>
                    <a:pt x="1403" y="272"/>
                    <a:pt x="1466" y="335"/>
                    <a:pt x="1528" y="398"/>
                  </a:cubicBezTo>
                  <a:cubicBezTo>
                    <a:pt x="1591" y="440"/>
                    <a:pt x="1633" y="502"/>
                    <a:pt x="1654" y="565"/>
                  </a:cubicBezTo>
                  <a:lnTo>
                    <a:pt x="1738" y="565"/>
                  </a:lnTo>
                  <a:lnTo>
                    <a:pt x="1738" y="21"/>
                  </a:lnTo>
                  <a:lnTo>
                    <a:pt x="1654" y="21"/>
                  </a:lnTo>
                  <a:lnTo>
                    <a:pt x="1466" y="209"/>
                  </a:lnTo>
                  <a:cubicBezTo>
                    <a:pt x="1424" y="188"/>
                    <a:pt x="1382" y="147"/>
                    <a:pt x="1340" y="126"/>
                  </a:cubicBezTo>
                  <a:cubicBezTo>
                    <a:pt x="1277" y="105"/>
                    <a:pt x="1214" y="84"/>
                    <a:pt x="1173" y="63"/>
                  </a:cubicBezTo>
                  <a:cubicBezTo>
                    <a:pt x="1110" y="42"/>
                    <a:pt x="1047" y="42"/>
                    <a:pt x="984" y="21"/>
                  </a:cubicBezTo>
                  <a:cubicBezTo>
                    <a:pt x="922" y="21"/>
                    <a:pt x="859" y="0"/>
                    <a:pt x="796" y="0"/>
                  </a:cubicBezTo>
                  <a:close/>
                </a:path>
              </a:pathLst>
            </a:custGeom>
            <a:solidFill>
              <a:srgbClr val="5ABC80"/>
            </a:solidFill>
            <a:ln w="4700" cap="flat" cmpd="sng">
              <a:solidFill>
                <a:srgbClr val="4399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9"/>
            <p:cNvSpPr/>
            <p:nvPr/>
          </p:nvSpPr>
          <p:spPr>
            <a:xfrm>
              <a:off x="4550950" y="3936875"/>
              <a:ext cx="49725" cy="43975"/>
            </a:xfrm>
            <a:custGeom>
              <a:avLst/>
              <a:gdLst/>
              <a:ahLst/>
              <a:cxnLst/>
              <a:rect l="l" t="t" r="r" b="b"/>
              <a:pathLst>
                <a:path w="1989" h="1759" extrusionOk="0">
                  <a:moveTo>
                    <a:pt x="0" y="1"/>
                  </a:moveTo>
                  <a:lnTo>
                    <a:pt x="0" y="712"/>
                  </a:lnTo>
                  <a:lnTo>
                    <a:pt x="84" y="712"/>
                  </a:lnTo>
                  <a:lnTo>
                    <a:pt x="377" y="85"/>
                  </a:lnTo>
                  <a:lnTo>
                    <a:pt x="565" y="85"/>
                  </a:lnTo>
                  <a:lnTo>
                    <a:pt x="565" y="1675"/>
                  </a:lnTo>
                  <a:lnTo>
                    <a:pt x="356" y="1675"/>
                  </a:lnTo>
                  <a:lnTo>
                    <a:pt x="356" y="1758"/>
                  </a:lnTo>
                  <a:lnTo>
                    <a:pt x="1653" y="1758"/>
                  </a:lnTo>
                  <a:lnTo>
                    <a:pt x="1653" y="1675"/>
                  </a:lnTo>
                  <a:lnTo>
                    <a:pt x="1423" y="1675"/>
                  </a:lnTo>
                  <a:lnTo>
                    <a:pt x="1423" y="85"/>
                  </a:lnTo>
                  <a:lnTo>
                    <a:pt x="1611" y="85"/>
                  </a:lnTo>
                  <a:lnTo>
                    <a:pt x="1904" y="712"/>
                  </a:lnTo>
                  <a:lnTo>
                    <a:pt x="1988" y="712"/>
                  </a:lnTo>
                  <a:lnTo>
                    <a:pt x="1988" y="1"/>
                  </a:lnTo>
                  <a:close/>
                </a:path>
              </a:pathLst>
            </a:custGeom>
            <a:solidFill>
              <a:srgbClr val="5ABC80"/>
            </a:solidFill>
            <a:ln w="4700" cap="flat" cmpd="sng">
              <a:solidFill>
                <a:srgbClr val="4399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9"/>
            <p:cNvSpPr/>
            <p:nvPr/>
          </p:nvSpPr>
          <p:spPr>
            <a:xfrm>
              <a:off x="4602725" y="3936875"/>
              <a:ext cx="59150" cy="43975"/>
            </a:xfrm>
            <a:custGeom>
              <a:avLst/>
              <a:gdLst/>
              <a:ahLst/>
              <a:cxnLst/>
              <a:rect l="l" t="t" r="r" b="b"/>
              <a:pathLst>
                <a:path w="2366" h="1759" extrusionOk="0">
                  <a:moveTo>
                    <a:pt x="754" y="545"/>
                  </a:moveTo>
                  <a:lnTo>
                    <a:pt x="984" y="1131"/>
                  </a:lnTo>
                  <a:lnTo>
                    <a:pt x="524" y="1131"/>
                  </a:lnTo>
                  <a:lnTo>
                    <a:pt x="754" y="545"/>
                  </a:lnTo>
                  <a:close/>
                  <a:moveTo>
                    <a:pt x="859" y="1"/>
                  </a:moveTo>
                  <a:lnTo>
                    <a:pt x="210" y="1591"/>
                  </a:lnTo>
                  <a:cubicBezTo>
                    <a:pt x="210" y="1633"/>
                    <a:pt x="189" y="1633"/>
                    <a:pt x="147" y="1654"/>
                  </a:cubicBezTo>
                  <a:cubicBezTo>
                    <a:pt x="105" y="1654"/>
                    <a:pt x="64" y="1675"/>
                    <a:pt x="1" y="1675"/>
                  </a:cubicBezTo>
                  <a:lnTo>
                    <a:pt x="1" y="1758"/>
                  </a:lnTo>
                  <a:lnTo>
                    <a:pt x="566" y="1758"/>
                  </a:lnTo>
                  <a:lnTo>
                    <a:pt x="566" y="1675"/>
                  </a:lnTo>
                  <a:cubicBezTo>
                    <a:pt x="524" y="1675"/>
                    <a:pt x="503" y="1654"/>
                    <a:pt x="461" y="1654"/>
                  </a:cubicBezTo>
                  <a:lnTo>
                    <a:pt x="398" y="1654"/>
                  </a:lnTo>
                  <a:cubicBezTo>
                    <a:pt x="377" y="1654"/>
                    <a:pt x="356" y="1633"/>
                    <a:pt x="356" y="1633"/>
                  </a:cubicBezTo>
                  <a:cubicBezTo>
                    <a:pt x="336" y="1633"/>
                    <a:pt x="336" y="1612"/>
                    <a:pt x="336" y="1612"/>
                  </a:cubicBezTo>
                  <a:cubicBezTo>
                    <a:pt x="336" y="1612"/>
                    <a:pt x="336" y="1591"/>
                    <a:pt x="336" y="1591"/>
                  </a:cubicBezTo>
                  <a:lnTo>
                    <a:pt x="482" y="1235"/>
                  </a:lnTo>
                  <a:lnTo>
                    <a:pt x="1026" y="1235"/>
                  </a:lnTo>
                  <a:lnTo>
                    <a:pt x="1193" y="1675"/>
                  </a:lnTo>
                  <a:lnTo>
                    <a:pt x="963" y="1675"/>
                  </a:lnTo>
                  <a:lnTo>
                    <a:pt x="963" y="1758"/>
                  </a:lnTo>
                  <a:lnTo>
                    <a:pt x="2365" y="1758"/>
                  </a:lnTo>
                  <a:lnTo>
                    <a:pt x="2365" y="1675"/>
                  </a:lnTo>
                  <a:lnTo>
                    <a:pt x="2156" y="1675"/>
                  </a:lnTo>
                  <a:lnTo>
                    <a:pt x="1403" y="1"/>
                  </a:lnTo>
                  <a:close/>
                </a:path>
              </a:pathLst>
            </a:custGeom>
            <a:solidFill>
              <a:srgbClr val="5ABC80"/>
            </a:solidFill>
            <a:ln w="4700" cap="flat" cmpd="sng">
              <a:solidFill>
                <a:srgbClr val="4399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9"/>
            <p:cNvSpPr/>
            <p:nvPr/>
          </p:nvSpPr>
          <p:spPr>
            <a:xfrm>
              <a:off x="4663925" y="3936875"/>
              <a:ext cx="50250" cy="43975"/>
            </a:xfrm>
            <a:custGeom>
              <a:avLst/>
              <a:gdLst/>
              <a:ahLst/>
              <a:cxnLst/>
              <a:rect l="l" t="t" r="r" b="b"/>
              <a:pathLst>
                <a:path w="2010" h="1759" extrusionOk="0">
                  <a:moveTo>
                    <a:pt x="1" y="1"/>
                  </a:moveTo>
                  <a:lnTo>
                    <a:pt x="1" y="712"/>
                  </a:lnTo>
                  <a:lnTo>
                    <a:pt x="85" y="712"/>
                  </a:lnTo>
                  <a:lnTo>
                    <a:pt x="398" y="85"/>
                  </a:lnTo>
                  <a:lnTo>
                    <a:pt x="566" y="85"/>
                  </a:lnTo>
                  <a:lnTo>
                    <a:pt x="566" y="1675"/>
                  </a:lnTo>
                  <a:lnTo>
                    <a:pt x="357" y="1675"/>
                  </a:lnTo>
                  <a:lnTo>
                    <a:pt x="357" y="1758"/>
                  </a:lnTo>
                  <a:lnTo>
                    <a:pt x="1654" y="1758"/>
                  </a:lnTo>
                  <a:lnTo>
                    <a:pt x="1654" y="1675"/>
                  </a:lnTo>
                  <a:lnTo>
                    <a:pt x="1445" y="1675"/>
                  </a:lnTo>
                  <a:lnTo>
                    <a:pt x="1445" y="85"/>
                  </a:lnTo>
                  <a:lnTo>
                    <a:pt x="1612" y="85"/>
                  </a:lnTo>
                  <a:lnTo>
                    <a:pt x="1926" y="712"/>
                  </a:lnTo>
                  <a:lnTo>
                    <a:pt x="2009" y="712"/>
                  </a:lnTo>
                  <a:lnTo>
                    <a:pt x="2009" y="1"/>
                  </a:lnTo>
                  <a:close/>
                </a:path>
              </a:pathLst>
            </a:custGeom>
            <a:solidFill>
              <a:srgbClr val="5ABC80"/>
            </a:solidFill>
            <a:ln w="4700" cap="flat" cmpd="sng">
              <a:solidFill>
                <a:srgbClr val="4399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9"/>
            <p:cNvSpPr/>
            <p:nvPr/>
          </p:nvSpPr>
          <p:spPr>
            <a:xfrm>
              <a:off x="4719375" y="3936875"/>
              <a:ext cx="49725" cy="43975"/>
            </a:xfrm>
            <a:custGeom>
              <a:avLst/>
              <a:gdLst/>
              <a:ahLst/>
              <a:cxnLst/>
              <a:rect l="l" t="t" r="r" b="b"/>
              <a:pathLst>
                <a:path w="1989" h="1759" extrusionOk="0">
                  <a:moveTo>
                    <a:pt x="1" y="1"/>
                  </a:moveTo>
                  <a:lnTo>
                    <a:pt x="1" y="85"/>
                  </a:lnTo>
                  <a:lnTo>
                    <a:pt x="210" y="85"/>
                  </a:lnTo>
                  <a:lnTo>
                    <a:pt x="210" y="1675"/>
                  </a:lnTo>
                  <a:lnTo>
                    <a:pt x="1" y="1675"/>
                  </a:lnTo>
                  <a:lnTo>
                    <a:pt x="1" y="1758"/>
                  </a:lnTo>
                  <a:lnTo>
                    <a:pt x="1988" y="1758"/>
                  </a:lnTo>
                  <a:lnTo>
                    <a:pt x="1988" y="1089"/>
                  </a:lnTo>
                  <a:lnTo>
                    <a:pt x="1905" y="1089"/>
                  </a:lnTo>
                  <a:lnTo>
                    <a:pt x="1549" y="1675"/>
                  </a:lnTo>
                  <a:lnTo>
                    <a:pt x="1068" y="1675"/>
                  </a:lnTo>
                  <a:lnTo>
                    <a:pt x="1068" y="942"/>
                  </a:lnTo>
                  <a:lnTo>
                    <a:pt x="1256" y="942"/>
                  </a:lnTo>
                  <a:lnTo>
                    <a:pt x="1424" y="1340"/>
                  </a:lnTo>
                  <a:lnTo>
                    <a:pt x="1507" y="1340"/>
                  </a:lnTo>
                  <a:lnTo>
                    <a:pt x="1507" y="419"/>
                  </a:lnTo>
                  <a:lnTo>
                    <a:pt x="1424" y="419"/>
                  </a:lnTo>
                  <a:lnTo>
                    <a:pt x="1256" y="838"/>
                  </a:lnTo>
                  <a:lnTo>
                    <a:pt x="1068" y="838"/>
                  </a:lnTo>
                  <a:lnTo>
                    <a:pt x="1068" y="85"/>
                  </a:lnTo>
                  <a:lnTo>
                    <a:pt x="1486" y="85"/>
                  </a:lnTo>
                  <a:lnTo>
                    <a:pt x="1842" y="608"/>
                  </a:lnTo>
                  <a:lnTo>
                    <a:pt x="1926" y="608"/>
                  </a:lnTo>
                  <a:lnTo>
                    <a:pt x="1926" y="1"/>
                  </a:lnTo>
                  <a:close/>
                </a:path>
              </a:pathLst>
            </a:custGeom>
            <a:solidFill>
              <a:srgbClr val="5ABC80"/>
            </a:solidFill>
            <a:ln w="4700" cap="flat" cmpd="sng">
              <a:solidFill>
                <a:srgbClr val="4399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9"/>
            <p:cNvSpPr/>
            <p:nvPr/>
          </p:nvSpPr>
          <p:spPr>
            <a:xfrm>
              <a:off x="4779525" y="3935325"/>
              <a:ext cx="45550" cy="47100"/>
            </a:xfrm>
            <a:custGeom>
              <a:avLst/>
              <a:gdLst/>
              <a:ahLst/>
              <a:cxnLst/>
              <a:rect l="l" t="t" r="r" b="b"/>
              <a:pathLst>
                <a:path w="1822" h="1884" extrusionOk="0">
                  <a:moveTo>
                    <a:pt x="796" y="0"/>
                  </a:moveTo>
                  <a:cubicBezTo>
                    <a:pt x="691" y="0"/>
                    <a:pt x="587" y="21"/>
                    <a:pt x="482" y="63"/>
                  </a:cubicBezTo>
                  <a:cubicBezTo>
                    <a:pt x="398" y="84"/>
                    <a:pt x="315" y="126"/>
                    <a:pt x="231" y="188"/>
                  </a:cubicBezTo>
                  <a:cubicBezTo>
                    <a:pt x="168" y="230"/>
                    <a:pt x="106" y="293"/>
                    <a:pt x="64" y="377"/>
                  </a:cubicBezTo>
                  <a:cubicBezTo>
                    <a:pt x="22" y="460"/>
                    <a:pt x="1" y="544"/>
                    <a:pt x="1" y="649"/>
                  </a:cubicBezTo>
                  <a:cubicBezTo>
                    <a:pt x="1" y="816"/>
                    <a:pt x="64" y="963"/>
                    <a:pt x="168" y="1067"/>
                  </a:cubicBezTo>
                  <a:cubicBezTo>
                    <a:pt x="294" y="1193"/>
                    <a:pt x="482" y="1276"/>
                    <a:pt x="712" y="1339"/>
                  </a:cubicBezTo>
                  <a:cubicBezTo>
                    <a:pt x="838" y="1360"/>
                    <a:pt x="922" y="1381"/>
                    <a:pt x="1005" y="1423"/>
                  </a:cubicBezTo>
                  <a:cubicBezTo>
                    <a:pt x="1089" y="1444"/>
                    <a:pt x="1152" y="1465"/>
                    <a:pt x="1214" y="1486"/>
                  </a:cubicBezTo>
                  <a:cubicBezTo>
                    <a:pt x="1256" y="1507"/>
                    <a:pt x="1298" y="1528"/>
                    <a:pt x="1319" y="1548"/>
                  </a:cubicBezTo>
                  <a:cubicBezTo>
                    <a:pt x="1361" y="1569"/>
                    <a:pt x="1361" y="1611"/>
                    <a:pt x="1361" y="1632"/>
                  </a:cubicBezTo>
                  <a:cubicBezTo>
                    <a:pt x="1361" y="1674"/>
                    <a:pt x="1361" y="1695"/>
                    <a:pt x="1340" y="1716"/>
                  </a:cubicBezTo>
                  <a:cubicBezTo>
                    <a:pt x="1319" y="1737"/>
                    <a:pt x="1298" y="1737"/>
                    <a:pt x="1256" y="1758"/>
                  </a:cubicBezTo>
                  <a:cubicBezTo>
                    <a:pt x="1235" y="1758"/>
                    <a:pt x="1194" y="1758"/>
                    <a:pt x="1173" y="1779"/>
                  </a:cubicBezTo>
                  <a:lnTo>
                    <a:pt x="1068" y="1779"/>
                  </a:lnTo>
                  <a:cubicBezTo>
                    <a:pt x="984" y="1779"/>
                    <a:pt x="901" y="1758"/>
                    <a:pt x="817" y="1737"/>
                  </a:cubicBezTo>
                  <a:cubicBezTo>
                    <a:pt x="733" y="1716"/>
                    <a:pt x="670" y="1695"/>
                    <a:pt x="587" y="1674"/>
                  </a:cubicBezTo>
                  <a:cubicBezTo>
                    <a:pt x="524" y="1632"/>
                    <a:pt x="461" y="1590"/>
                    <a:pt x="419" y="1548"/>
                  </a:cubicBezTo>
                  <a:cubicBezTo>
                    <a:pt x="357" y="1507"/>
                    <a:pt x="315" y="1465"/>
                    <a:pt x="273" y="1423"/>
                  </a:cubicBezTo>
                  <a:cubicBezTo>
                    <a:pt x="231" y="1381"/>
                    <a:pt x="189" y="1318"/>
                    <a:pt x="168" y="1276"/>
                  </a:cubicBezTo>
                  <a:cubicBezTo>
                    <a:pt x="126" y="1235"/>
                    <a:pt x="106" y="1193"/>
                    <a:pt x="85" y="1151"/>
                  </a:cubicBezTo>
                  <a:lnTo>
                    <a:pt x="1" y="1151"/>
                  </a:lnTo>
                  <a:lnTo>
                    <a:pt x="1" y="1841"/>
                  </a:lnTo>
                  <a:lnTo>
                    <a:pt x="106" y="1841"/>
                  </a:lnTo>
                  <a:lnTo>
                    <a:pt x="315" y="1611"/>
                  </a:lnTo>
                  <a:cubicBezTo>
                    <a:pt x="378" y="1653"/>
                    <a:pt x="440" y="1695"/>
                    <a:pt x="482" y="1737"/>
                  </a:cubicBezTo>
                  <a:cubicBezTo>
                    <a:pt x="545" y="1758"/>
                    <a:pt x="608" y="1779"/>
                    <a:pt x="670" y="1800"/>
                  </a:cubicBezTo>
                  <a:cubicBezTo>
                    <a:pt x="712" y="1820"/>
                    <a:pt x="775" y="1841"/>
                    <a:pt x="838" y="1862"/>
                  </a:cubicBezTo>
                  <a:cubicBezTo>
                    <a:pt x="901" y="1862"/>
                    <a:pt x="963" y="1883"/>
                    <a:pt x="1047" y="1883"/>
                  </a:cubicBezTo>
                  <a:cubicBezTo>
                    <a:pt x="1173" y="1883"/>
                    <a:pt x="1277" y="1862"/>
                    <a:pt x="1382" y="1820"/>
                  </a:cubicBezTo>
                  <a:cubicBezTo>
                    <a:pt x="1487" y="1779"/>
                    <a:pt x="1570" y="1737"/>
                    <a:pt x="1633" y="1674"/>
                  </a:cubicBezTo>
                  <a:cubicBezTo>
                    <a:pt x="1696" y="1611"/>
                    <a:pt x="1738" y="1548"/>
                    <a:pt x="1779" y="1465"/>
                  </a:cubicBezTo>
                  <a:cubicBezTo>
                    <a:pt x="1821" y="1381"/>
                    <a:pt x="1821" y="1297"/>
                    <a:pt x="1821" y="1214"/>
                  </a:cubicBezTo>
                  <a:cubicBezTo>
                    <a:pt x="1821" y="1130"/>
                    <a:pt x="1821" y="1067"/>
                    <a:pt x="1800" y="1004"/>
                  </a:cubicBezTo>
                  <a:cubicBezTo>
                    <a:pt x="1779" y="942"/>
                    <a:pt x="1759" y="879"/>
                    <a:pt x="1717" y="837"/>
                  </a:cubicBezTo>
                  <a:cubicBezTo>
                    <a:pt x="1696" y="795"/>
                    <a:pt x="1654" y="753"/>
                    <a:pt x="1591" y="712"/>
                  </a:cubicBezTo>
                  <a:cubicBezTo>
                    <a:pt x="1549" y="691"/>
                    <a:pt x="1507" y="649"/>
                    <a:pt x="1445" y="628"/>
                  </a:cubicBezTo>
                  <a:cubicBezTo>
                    <a:pt x="1382" y="607"/>
                    <a:pt x="1319" y="565"/>
                    <a:pt x="1256" y="544"/>
                  </a:cubicBezTo>
                  <a:cubicBezTo>
                    <a:pt x="1173" y="523"/>
                    <a:pt x="1110" y="502"/>
                    <a:pt x="1047" y="502"/>
                  </a:cubicBezTo>
                  <a:cubicBezTo>
                    <a:pt x="880" y="440"/>
                    <a:pt x="733" y="398"/>
                    <a:pt x="650" y="356"/>
                  </a:cubicBezTo>
                  <a:cubicBezTo>
                    <a:pt x="566" y="314"/>
                    <a:pt x="524" y="272"/>
                    <a:pt x="524" y="230"/>
                  </a:cubicBezTo>
                  <a:cubicBezTo>
                    <a:pt x="524" y="188"/>
                    <a:pt x="545" y="168"/>
                    <a:pt x="566" y="147"/>
                  </a:cubicBezTo>
                  <a:cubicBezTo>
                    <a:pt x="587" y="147"/>
                    <a:pt x="608" y="126"/>
                    <a:pt x="629" y="126"/>
                  </a:cubicBezTo>
                  <a:cubicBezTo>
                    <a:pt x="670" y="105"/>
                    <a:pt x="691" y="105"/>
                    <a:pt x="712" y="105"/>
                  </a:cubicBezTo>
                  <a:lnTo>
                    <a:pt x="796" y="105"/>
                  </a:lnTo>
                  <a:cubicBezTo>
                    <a:pt x="901" y="105"/>
                    <a:pt x="984" y="126"/>
                    <a:pt x="1089" y="147"/>
                  </a:cubicBezTo>
                  <a:cubicBezTo>
                    <a:pt x="1173" y="168"/>
                    <a:pt x="1256" y="188"/>
                    <a:pt x="1319" y="230"/>
                  </a:cubicBezTo>
                  <a:cubicBezTo>
                    <a:pt x="1403" y="272"/>
                    <a:pt x="1466" y="335"/>
                    <a:pt x="1528" y="398"/>
                  </a:cubicBezTo>
                  <a:cubicBezTo>
                    <a:pt x="1570" y="440"/>
                    <a:pt x="1633" y="502"/>
                    <a:pt x="1654" y="565"/>
                  </a:cubicBezTo>
                  <a:lnTo>
                    <a:pt x="1738" y="565"/>
                  </a:lnTo>
                  <a:lnTo>
                    <a:pt x="1738" y="21"/>
                  </a:lnTo>
                  <a:lnTo>
                    <a:pt x="1654" y="21"/>
                  </a:lnTo>
                  <a:lnTo>
                    <a:pt x="1466" y="209"/>
                  </a:lnTo>
                  <a:cubicBezTo>
                    <a:pt x="1424" y="188"/>
                    <a:pt x="1382" y="147"/>
                    <a:pt x="1340" y="126"/>
                  </a:cubicBezTo>
                  <a:cubicBezTo>
                    <a:pt x="1277" y="105"/>
                    <a:pt x="1214" y="84"/>
                    <a:pt x="1173" y="63"/>
                  </a:cubicBezTo>
                  <a:cubicBezTo>
                    <a:pt x="1110" y="42"/>
                    <a:pt x="1047" y="42"/>
                    <a:pt x="984" y="21"/>
                  </a:cubicBezTo>
                  <a:cubicBezTo>
                    <a:pt x="922" y="21"/>
                    <a:pt x="859" y="0"/>
                    <a:pt x="796" y="0"/>
                  </a:cubicBezTo>
                  <a:close/>
                </a:path>
              </a:pathLst>
            </a:custGeom>
            <a:solidFill>
              <a:srgbClr val="5ABC80"/>
            </a:solidFill>
            <a:ln w="4700" cap="flat" cmpd="sng">
              <a:solidFill>
                <a:srgbClr val="4399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9"/>
            <p:cNvSpPr/>
            <p:nvPr/>
          </p:nvSpPr>
          <p:spPr>
            <a:xfrm>
              <a:off x="4187925" y="3989200"/>
              <a:ext cx="53375" cy="46575"/>
            </a:xfrm>
            <a:custGeom>
              <a:avLst/>
              <a:gdLst/>
              <a:ahLst/>
              <a:cxnLst/>
              <a:rect l="l" t="t" r="r" b="b"/>
              <a:pathLst>
                <a:path w="2135" h="1863" extrusionOk="0">
                  <a:moveTo>
                    <a:pt x="1067" y="84"/>
                  </a:moveTo>
                  <a:cubicBezTo>
                    <a:pt x="1109" y="84"/>
                    <a:pt x="1151" y="105"/>
                    <a:pt x="1172" y="126"/>
                  </a:cubicBezTo>
                  <a:cubicBezTo>
                    <a:pt x="1214" y="147"/>
                    <a:pt x="1235" y="189"/>
                    <a:pt x="1256" y="251"/>
                  </a:cubicBezTo>
                  <a:cubicBezTo>
                    <a:pt x="1256" y="335"/>
                    <a:pt x="1277" y="419"/>
                    <a:pt x="1277" y="523"/>
                  </a:cubicBezTo>
                  <a:cubicBezTo>
                    <a:pt x="1298" y="628"/>
                    <a:pt x="1298" y="774"/>
                    <a:pt x="1298" y="921"/>
                  </a:cubicBezTo>
                  <a:cubicBezTo>
                    <a:pt x="1298" y="1088"/>
                    <a:pt x="1298" y="1235"/>
                    <a:pt x="1277" y="1339"/>
                  </a:cubicBezTo>
                  <a:cubicBezTo>
                    <a:pt x="1277" y="1444"/>
                    <a:pt x="1256" y="1549"/>
                    <a:pt x="1256" y="1611"/>
                  </a:cubicBezTo>
                  <a:cubicBezTo>
                    <a:pt x="1235" y="1674"/>
                    <a:pt x="1214" y="1716"/>
                    <a:pt x="1172" y="1737"/>
                  </a:cubicBezTo>
                  <a:cubicBezTo>
                    <a:pt x="1151" y="1758"/>
                    <a:pt x="1109" y="1779"/>
                    <a:pt x="1067" y="1779"/>
                  </a:cubicBezTo>
                  <a:cubicBezTo>
                    <a:pt x="1026" y="1779"/>
                    <a:pt x="984" y="1758"/>
                    <a:pt x="963" y="1737"/>
                  </a:cubicBezTo>
                  <a:cubicBezTo>
                    <a:pt x="942" y="1716"/>
                    <a:pt x="900" y="1674"/>
                    <a:pt x="900" y="1611"/>
                  </a:cubicBezTo>
                  <a:cubicBezTo>
                    <a:pt x="879" y="1549"/>
                    <a:pt x="858" y="1444"/>
                    <a:pt x="858" y="1339"/>
                  </a:cubicBezTo>
                  <a:cubicBezTo>
                    <a:pt x="858" y="1235"/>
                    <a:pt x="837" y="1088"/>
                    <a:pt x="837" y="921"/>
                  </a:cubicBezTo>
                  <a:cubicBezTo>
                    <a:pt x="837" y="774"/>
                    <a:pt x="858" y="628"/>
                    <a:pt x="858" y="523"/>
                  </a:cubicBezTo>
                  <a:cubicBezTo>
                    <a:pt x="858" y="419"/>
                    <a:pt x="879" y="335"/>
                    <a:pt x="900" y="251"/>
                  </a:cubicBezTo>
                  <a:cubicBezTo>
                    <a:pt x="900" y="189"/>
                    <a:pt x="942" y="147"/>
                    <a:pt x="963" y="126"/>
                  </a:cubicBezTo>
                  <a:cubicBezTo>
                    <a:pt x="984" y="105"/>
                    <a:pt x="1026" y="84"/>
                    <a:pt x="1067" y="84"/>
                  </a:cubicBezTo>
                  <a:close/>
                  <a:moveTo>
                    <a:pt x="1067" y="0"/>
                  </a:moveTo>
                  <a:cubicBezTo>
                    <a:pt x="942" y="0"/>
                    <a:pt x="816" y="21"/>
                    <a:pt x="712" y="42"/>
                  </a:cubicBezTo>
                  <a:cubicBezTo>
                    <a:pt x="607" y="63"/>
                    <a:pt x="523" y="84"/>
                    <a:pt x="440" y="126"/>
                  </a:cubicBezTo>
                  <a:cubicBezTo>
                    <a:pt x="377" y="168"/>
                    <a:pt x="293" y="230"/>
                    <a:pt x="251" y="272"/>
                  </a:cubicBezTo>
                  <a:cubicBezTo>
                    <a:pt x="189" y="335"/>
                    <a:pt x="147" y="398"/>
                    <a:pt x="105" y="461"/>
                  </a:cubicBezTo>
                  <a:cubicBezTo>
                    <a:pt x="63" y="544"/>
                    <a:pt x="42" y="607"/>
                    <a:pt x="21" y="691"/>
                  </a:cubicBezTo>
                  <a:cubicBezTo>
                    <a:pt x="0" y="774"/>
                    <a:pt x="0" y="858"/>
                    <a:pt x="0" y="921"/>
                  </a:cubicBezTo>
                  <a:cubicBezTo>
                    <a:pt x="0" y="1005"/>
                    <a:pt x="0" y="1088"/>
                    <a:pt x="21" y="1172"/>
                  </a:cubicBezTo>
                  <a:cubicBezTo>
                    <a:pt x="42" y="1256"/>
                    <a:pt x="63" y="1318"/>
                    <a:pt x="105" y="1402"/>
                  </a:cubicBezTo>
                  <a:cubicBezTo>
                    <a:pt x="147" y="1465"/>
                    <a:pt x="189" y="1528"/>
                    <a:pt x="251" y="1590"/>
                  </a:cubicBezTo>
                  <a:cubicBezTo>
                    <a:pt x="293" y="1632"/>
                    <a:pt x="377" y="1695"/>
                    <a:pt x="440" y="1737"/>
                  </a:cubicBezTo>
                  <a:cubicBezTo>
                    <a:pt x="523" y="1779"/>
                    <a:pt x="607" y="1800"/>
                    <a:pt x="712" y="1821"/>
                  </a:cubicBezTo>
                  <a:cubicBezTo>
                    <a:pt x="816" y="1842"/>
                    <a:pt x="942" y="1862"/>
                    <a:pt x="1067" y="1862"/>
                  </a:cubicBezTo>
                  <a:cubicBezTo>
                    <a:pt x="1193" y="1862"/>
                    <a:pt x="1319" y="1842"/>
                    <a:pt x="1423" y="1821"/>
                  </a:cubicBezTo>
                  <a:cubicBezTo>
                    <a:pt x="1528" y="1800"/>
                    <a:pt x="1611" y="1779"/>
                    <a:pt x="1695" y="1737"/>
                  </a:cubicBezTo>
                  <a:cubicBezTo>
                    <a:pt x="1779" y="1695"/>
                    <a:pt x="1842" y="1632"/>
                    <a:pt x="1904" y="1590"/>
                  </a:cubicBezTo>
                  <a:cubicBezTo>
                    <a:pt x="1946" y="1528"/>
                    <a:pt x="1988" y="1465"/>
                    <a:pt x="2030" y="1402"/>
                  </a:cubicBezTo>
                  <a:cubicBezTo>
                    <a:pt x="2072" y="1318"/>
                    <a:pt x="2093" y="1256"/>
                    <a:pt x="2114" y="1172"/>
                  </a:cubicBezTo>
                  <a:cubicBezTo>
                    <a:pt x="2135" y="1088"/>
                    <a:pt x="2135" y="1005"/>
                    <a:pt x="2135" y="921"/>
                  </a:cubicBezTo>
                  <a:cubicBezTo>
                    <a:pt x="2135" y="858"/>
                    <a:pt x="2135" y="774"/>
                    <a:pt x="2114" y="691"/>
                  </a:cubicBezTo>
                  <a:cubicBezTo>
                    <a:pt x="2093" y="607"/>
                    <a:pt x="2072" y="544"/>
                    <a:pt x="2030" y="461"/>
                  </a:cubicBezTo>
                  <a:cubicBezTo>
                    <a:pt x="1988" y="398"/>
                    <a:pt x="1946" y="335"/>
                    <a:pt x="1904" y="272"/>
                  </a:cubicBezTo>
                  <a:cubicBezTo>
                    <a:pt x="1842" y="230"/>
                    <a:pt x="1779" y="168"/>
                    <a:pt x="1695" y="126"/>
                  </a:cubicBezTo>
                  <a:cubicBezTo>
                    <a:pt x="1611" y="84"/>
                    <a:pt x="1528" y="63"/>
                    <a:pt x="1423" y="42"/>
                  </a:cubicBezTo>
                  <a:cubicBezTo>
                    <a:pt x="1319" y="21"/>
                    <a:pt x="1193" y="0"/>
                    <a:pt x="1067" y="0"/>
                  </a:cubicBezTo>
                  <a:close/>
                </a:path>
              </a:pathLst>
            </a:custGeom>
            <a:solidFill>
              <a:srgbClr val="5ABC80"/>
            </a:solidFill>
            <a:ln w="4700" cap="flat" cmpd="sng">
              <a:solidFill>
                <a:srgbClr val="4399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9"/>
            <p:cNvSpPr/>
            <p:nvPr/>
          </p:nvSpPr>
          <p:spPr>
            <a:xfrm>
              <a:off x="4248075" y="3990250"/>
              <a:ext cx="47100" cy="44475"/>
            </a:xfrm>
            <a:custGeom>
              <a:avLst/>
              <a:gdLst/>
              <a:ahLst/>
              <a:cxnLst/>
              <a:rect l="l" t="t" r="r" b="b"/>
              <a:pathLst>
                <a:path w="1884" h="1779" extrusionOk="0">
                  <a:moveTo>
                    <a:pt x="1" y="0"/>
                  </a:moveTo>
                  <a:lnTo>
                    <a:pt x="1" y="105"/>
                  </a:lnTo>
                  <a:lnTo>
                    <a:pt x="231" y="105"/>
                  </a:lnTo>
                  <a:lnTo>
                    <a:pt x="231" y="1674"/>
                  </a:lnTo>
                  <a:lnTo>
                    <a:pt x="1" y="1674"/>
                  </a:lnTo>
                  <a:lnTo>
                    <a:pt x="1" y="1779"/>
                  </a:lnTo>
                  <a:lnTo>
                    <a:pt x="1402" y="1779"/>
                  </a:lnTo>
                  <a:lnTo>
                    <a:pt x="1402" y="1674"/>
                  </a:lnTo>
                  <a:lnTo>
                    <a:pt x="1089" y="1674"/>
                  </a:lnTo>
                  <a:lnTo>
                    <a:pt x="1089" y="1046"/>
                  </a:lnTo>
                  <a:lnTo>
                    <a:pt x="1277" y="1046"/>
                  </a:lnTo>
                  <a:lnTo>
                    <a:pt x="1444" y="1444"/>
                  </a:lnTo>
                  <a:lnTo>
                    <a:pt x="1507" y="1444"/>
                  </a:lnTo>
                  <a:lnTo>
                    <a:pt x="1507" y="523"/>
                  </a:lnTo>
                  <a:lnTo>
                    <a:pt x="1444" y="523"/>
                  </a:lnTo>
                  <a:lnTo>
                    <a:pt x="1277" y="942"/>
                  </a:lnTo>
                  <a:lnTo>
                    <a:pt x="1089" y="942"/>
                  </a:lnTo>
                  <a:lnTo>
                    <a:pt x="1089" y="105"/>
                  </a:lnTo>
                  <a:lnTo>
                    <a:pt x="1444" y="105"/>
                  </a:lnTo>
                  <a:lnTo>
                    <a:pt x="1800" y="670"/>
                  </a:lnTo>
                  <a:lnTo>
                    <a:pt x="1884" y="670"/>
                  </a:lnTo>
                  <a:lnTo>
                    <a:pt x="1884" y="0"/>
                  </a:lnTo>
                  <a:close/>
                </a:path>
              </a:pathLst>
            </a:custGeom>
            <a:solidFill>
              <a:srgbClr val="5ABC80"/>
            </a:solidFill>
            <a:ln w="4700" cap="flat" cmpd="sng">
              <a:solidFill>
                <a:srgbClr val="4399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9"/>
            <p:cNvSpPr/>
            <p:nvPr/>
          </p:nvSpPr>
          <p:spPr>
            <a:xfrm>
              <a:off x="4320250" y="3990250"/>
              <a:ext cx="59675" cy="44475"/>
            </a:xfrm>
            <a:custGeom>
              <a:avLst/>
              <a:gdLst/>
              <a:ahLst/>
              <a:cxnLst/>
              <a:rect l="l" t="t" r="r" b="b"/>
              <a:pathLst>
                <a:path w="2387" h="1779" extrusionOk="0">
                  <a:moveTo>
                    <a:pt x="775" y="565"/>
                  </a:moveTo>
                  <a:lnTo>
                    <a:pt x="1005" y="1151"/>
                  </a:lnTo>
                  <a:lnTo>
                    <a:pt x="545" y="1151"/>
                  </a:lnTo>
                  <a:lnTo>
                    <a:pt x="775" y="565"/>
                  </a:lnTo>
                  <a:close/>
                  <a:moveTo>
                    <a:pt x="880" y="0"/>
                  </a:moveTo>
                  <a:lnTo>
                    <a:pt x="231" y="1611"/>
                  </a:lnTo>
                  <a:cubicBezTo>
                    <a:pt x="231" y="1632"/>
                    <a:pt x="189" y="1653"/>
                    <a:pt x="168" y="1653"/>
                  </a:cubicBezTo>
                  <a:cubicBezTo>
                    <a:pt x="127" y="1674"/>
                    <a:pt x="85" y="1674"/>
                    <a:pt x="1" y="1674"/>
                  </a:cubicBezTo>
                  <a:lnTo>
                    <a:pt x="1" y="1779"/>
                  </a:lnTo>
                  <a:lnTo>
                    <a:pt x="587" y="1779"/>
                  </a:lnTo>
                  <a:lnTo>
                    <a:pt x="587" y="1674"/>
                  </a:lnTo>
                  <a:lnTo>
                    <a:pt x="482" y="1674"/>
                  </a:lnTo>
                  <a:cubicBezTo>
                    <a:pt x="461" y="1674"/>
                    <a:pt x="440" y="1674"/>
                    <a:pt x="419" y="1653"/>
                  </a:cubicBezTo>
                  <a:lnTo>
                    <a:pt x="357" y="1653"/>
                  </a:lnTo>
                  <a:cubicBezTo>
                    <a:pt x="357" y="1632"/>
                    <a:pt x="357" y="1632"/>
                    <a:pt x="357" y="1611"/>
                  </a:cubicBezTo>
                  <a:lnTo>
                    <a:pt x="503" y="1235"/>
                  </a:lnTo>
                  <a:lnTo>
                    <a:pt x="1047" y="1235"/>
                  </a:lnTo>
                  <a:lnTo>
                    <a:pt x="1215" y="1674"/>
                  </a:lnTo>
                  <a:lnTo>
                    <a:pt x="984" y="1674"/>
                  </a:lnTo>
                  <a:lnTo>
                    <a:pt x="984" y="1779"/>
                  </a:lnTo>
                  <a:lnTo>
                    <a:pt x="2386" y="1779"/>
                  </a:lnTo>
                  <a:lnTo>
                    <a:pt x="2386" y="1674"/>
                  </a:lnTo>
                  <a:lnTo>
                    <a:pt x="2177" y="1674"/>
                  </a:lnTo>
                  <a:lnTo>
                    <a:pt x="1424" y="0"/>
                  </a:lnTo>
                  <a:close/>
                </a:path>
              </a:pathLst>
            </a:custGeom>
            <a:solidFill>
              <a:srgbClr val="5ABC80"/>
            </a:solidFill>
            <a:ln w="4700" cap="flat" cmpd="sng">
              <a:solidFill>
                <a:srgbClr val="4399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9"/>
            <p:cNvSpPr/>
            <p:nvPr/>
          </p:nvSpPr>
          <p:spPr>
            <a:xfrm>
              <a:off x="4383025" y="3990250"/>
              <a:ext cx="62800" cy="44475"/>
            </a:xfrm>
            <a:custGeom>
              <a:avLst/>
              <a:gdLst/>
              <a:ahLst/>
              <a:cxnLst/>
              <a:rect l="l" t="t" r="r" b="b"/>
              <a:pathLst>
                <a:path w="2512" h="1779" extrusionOk="0">
                  <a:moveTo>
                    <a:pt x="1" y="0"/>
                  </a:moveTo>
                  <a:lnTo>
                    <a:pt x="1" y="105"/>
                  </a:lnTo>
                  <a:lnTo>
                    <a:pt x="210" y="105"/>
                  </a:lnTo>
                  <a:lnTo>
                    <a:pt x="210" y="1611"/>
                  </a:lnTo>
                  <a:cubicBezTo>
                    <a:pt x="210" y="1632"/>
                    <a:pt x="189" y="1653"/>
                    <a:pt x="147" y="1653"/>
                  </a:cubicBezTo>
                  <a:cubicBezTo>
                    <a:pt x="126" y="1674"/>
                    <a:pt x="64" y="1674"/>
                    <a:pt x="1" y="1674"/>
                  </a:cubicBezTo>
                  <a:lnTo>
                    <a:pt x="1" y="1779"/>
                  </a:lnTo>
                  <a:lnTo>
                    <a:pt x="524" y="1779"/>
                  </a:lnTo>
                  <a:lnTo>
                    <a:pt x="524" y="1674"/>
                  </a:lnTo>
                  <a:cubicBezTo>
                    <a:pt x="461" y="1674"/>
                    <a:pt x="398" y="1674"/>
                    <a:pt x="377" y="1653"/>
                  </a:cubicBezTo>
                  <a:cubicBezTo>
                    <a:pt x="336" y="1653"/>
                    <a:pt x="315" y="1632"/>
                    <a:pt x="315" y="1590"/>
                  </a:cubicBezTo>
                  <a:lnTo>
                    <a:pt x="315" y="377"/>
                  </a:lnTo>
                  <a:lnTo>
                    <a:pt x="775" y="1779"/>
                  </a:lnTo>
                  <a:lnTo>
                    <a:pt x="1005" y="1779"/>
                  </a:lnTo>
                  <a:lnTo>
                    <a:pt x="1465" y="356"/>
                  </a:lnTo>
                  <a:lnTo>
                    <a:pt x="1465" y="1674"/>
                  </a:lnTo>
                  <a:lnTo>
                    <a:pt x="1235" y="1674"/>
                  </a:lnTo>
                  <a:lnTo>
                    <a:pt x="1235" y="1779"/>
                  </a:lnTo>
                  <a:lnTo>
                    <a:pt x="2512" y="1779"/>
                  </a:lnTo>
                  <a:lnTo>
                    <a:pt x="2512" y="1674"/>
                  </a:lnTo>
                  <a:lnTo>
                    <a:pt x="2282" y="1674"/>
                  </a:lnTo>
                  <a:lnTo>
                    <a:pt x="2282" y="105"/>
                  </a:lnTo>
                  <a:lnTo>
                    <a:pt x="2512" y="105"/>
                  </a:lnTo>
                  <a:lnTo>
                    <a:pt x="2512" y="0"/>
                  </a:lnTo>
                  <a:lnTo>
                    <a:pt x="1465" y="0"/>
                  </a:lnTo>
                  <a:lnTo>
                    <a:pt x="1214" y="753"/>
                  </a:lnTo>
                  <a:lnTo>
                    <a:pt x="984" y="0"/>
                  </a:lnTo>
                  <a:close/>
                </a:path>
              </a:pathLst>
            </a:custGeom>
            <a:solidFill>
              <a:srgbClr val="5ABC80"/>
            </a:solidFill>
            <a:ln w="4700" cap="flat" cmpd="sng">
              <a:solidFill>
                <a:srgbClr val="4399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9"/>
            <p:cNvSpPr/>
            <p:nvPr/>
          </p:nvSpPr>
          <p:spPr>
            <a:xfrm>
              <a:off x="4452075" y="3990250"/>
              <a:ext cx="49725" cy="44475"/>
            </a:xfrm>
            <a:custGeom>
              <a:avLst/>
              <a:gdLst/>
              <a:ahLst/>
              <a:cxnLst/>
              <a:rect l="l" t="t" r="r" b="b"/>
              <a:pathLst>
                <a:path w="1989" h="1779" extrusionOk="0">
                  <a:moveTo>
                    <a:pt x="1" y="0"/>
                  </a:moveTo>
                  <a:lnTo>
                    <a:pt x="1" y="105"/>
                  </a:lnTo>
                  <a:lnTo>
                    <a:pt x="210" y="105"/>
                  </a:lnTo>
                  <a:lnTo>
                    <a:pt x="210" y="1674"/>
                  </a:lnTo>
                  <a:lnTo>
                    <a:pt x="1" y="1674"/>
                  </a:lnTo>
                  <a:lnTo>
                    <a:pt x="1" y="1779"/>
                  </a:lnTo>
                  <a:lnTo>
                    <a:pt x="1988" y="1779"/>
                  </a:lnTo>
                  <a:lnTo>
                    <a:pt x="1988" y="1109"/>
                  </a:lnTo>
                  <a:lnTo>
                    <a:pt x="1905" y="1109"/>
                  </a:lnTo>
                  <a:lnTo>
                    <a:pt x="1528" y="1674"/>
                  </a:lnTo>
                  <a:lnTo>
                    <a:pt x="1068" y="1674"/>
                  </a:lnTo>
                  <a:lnTo>
                    <a:pt x="1068" y="942"/>
                  </a:lnTo>
                  <a:lnTo>
                    <a:pt x="1256" y="942"/>
                  </a:lnTo>
                  <a:lnTo>
                    <a:pt x="1424" y="1360"/>
                  </a:lnTo>
                  <a:lnTo>
                    <a:pt x="1507" y="1360"/>
                  </a:lnTo>
                  <a:lnTo>
                    <a:pt x="1507" y="439"/>
                  </a:lnTo>
                  <a:lnTo>
                    <a:pt x="1424" y="439"/>
                  </a:lnTo>
                  <a:lnTo>
                    <a:pt x="1256" y="837"/>
                  </a:lnTo>
                  <a:lnTo>
                    <a:pt x="1068" y="837"/>
                  </a:lnTo>
                  <a:lnTo>
                    <a:pt x="1068" y="105"/>
                  </a:lnTo>
                  <a:lnTo>
                    <a:pt x="1486" y="105"/>
                  </a:lnTo>
                  <a:lnTo>
                    <a:pt x="1842" y="607"/>
                  </a:lnTo>
                  <a:lnTo>
                    <a:pt x="1926" y="607"/>
                  </a:lnTo>
                  <a:lnTo>
                    <a:pt x="1926" y="0"/>
                  </a:lnTo>
                  <a:close/>
                </a:path>
              </a:pathLst>
            </a:custGeom>
            <a:solidFill>
              <a:srgbClr val="5ABC80"/>
            </a:solidFill>
            <a:ln w="4700" cap="flat" cmpd="sng">
              <a:solidFill>
                <a:srgbClr val="4399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9"/>
            <p:cNvSpPr/>
            <p:nvPr/>
          </p:nvSpPr>
          <p:spPr>
            <a:xfrm>
              <a:off x="4509625" y="3990250"/>
              <a:ext cx="58075" cy="45525"/>
            </a:xfrm>
            <a:custGeom>
              <a:avLst/>
              <a:gdLst/>
              <a:ahLst/>
              <a:cxnLst/>
              <a:rect l="l" t="t" r="r" b="b"/>
              <a:pathLst>
                <a:path w="2323" h="1821" extrusionOk="0">
                  <a:moveTo>
                    <a:pt x="1067" y="105"/>
                  </a:moveTo>
                  <a:cubicBezTo>
                    <a:pt x="1130" y="105"/>
                    <a:pt x="1172" y="105"/>
                    <a:pt x="1193" y="126"/>
                  </a:cubicBezTo>
                  <a:cubicBezTo>
                    <a:pt x="1235" y="126"/>
                    <a:pt x="1256" y="147"/>
                    <a:pt x="1277" y="167"/>
                  </a:cubicBezTo>
                  <a:cubicBezTo>
                    <a:pt x="1298" y="209"/>
                    <a:pt x="1319" y="230"/>
                    <a:pt x="1319" y="293"/>
                  </a:cubicBezTo>
                  <a:cubicBezTo>
                    <a:pt x="1339" y="335"/>
                    <a:pt x="1339" y="398"/>
                    <a:pt x="1339" y="460"/>
                  </a:cubicBezTo>
                  <a:cubicBezTo>
                    <a:pt x="1339" y="544"/>
                    <a:pt x="1339" y="607"/>
                    <a:pt x="1319" y="649"/>
                  </a:cubicBezTo>
                  <a:cubicBezTo>
                    <a:pt x="1319" y="691"/>
                    <a:pt x="1298" y="732"/>
                    <a:pt x="1277" y="753"/>
                  </a:cubicBezTo>
                  <a:cubicBezTo>
                    <a:pt x="1256" y="795"/>
                    <a:pt x="1235" y="816"/>
                    <a:pt x="1193" y="816"/>
                  </a:cubicBezTo>
                  <a:cubicBezTo>
                    <a:pt x="1172" y="837"/>
                    <a:pt x="1130" y="837"/>
                    <a:pt x="1067" y="837"/>
                  </a:cubicBezTo>
                  <a:lnTo>
                    <a:pt x="1067" y="105"/>
                  </a:lnTo>
                  <a:close/>
                  <a:moveTo>
                    <a:pt x="0" y="0"/>
                  </a:moveTo>
                  <a:lnTo>
                    <a:pt x="0" y="105"/>
                  </a:lnTo>
                  <a:lnTo>
                    <a:pt x="210" y="105"/>
                  </a:lnTo>
                  <a:lnTo>
                    <a:pt x="210" y="1674"/>
                  </a:lnTo>
                  <a:lnTo>
                    <a:pt x="0" y="1674"/>
                  </a:lnTo>
                  <a:lnTo>
                    <a:pt x="0" y="1779"/>
                  </a:lnTo>
                  <a:lnTo>
                    <a:pt x="1298" y="1779"/>
                  </a:lnTo>
                  <a:lnTo>
                    <a:pt x="1298" y="1674"/>
                  </a:lnTo>
                  <a:lnTo>
                    <a:pt x="1067" y="1674"/>
                  </a:lnTo>
                  <a:lnTo>
                    <a:pt x="1067" y="942"/>
                  </a:lnTo>
                  <a:cubicBezTo>
                    <a:pt x="1109" y="942"/>
                    <a:pt x="1151" y="942"/>
                    <a:pt x="1193" y="963"/>
                  </a:cubicBezTo>
                  <a:cubicBezTo>
                    <a:pt x="1214" y="963"/>
                    <a:pt x="1235" y="984"/>
                    <a:pt x="1256" y="1025"/>
                  </a:cubicBezTo>
                  <a:cubicBezTo>
                    <a:pt x="1277" y="1046"/>
                    <a:pt x="1277" y="1088"/>
                    <a:pt x="1298" y="1151"/>
                  </a:cubicBezTo>
                  <a:cubicBezTo>
                    <a:pt x="1298" y="1193"/>
                    <a:pt x="1319" y="1276"/>
                    <a:pt x="1319" y="1360"/>
                  </a:cubicBezTo>
                  <a:cubicBezTo>
                    <a:pt x="1319" y="1423"/>
                    <a:pt x="1319" y="1507"/>
                    <a:pt x="1339" y="1548"/>
                  </a:cubicBezTo>
                  <a:cubicBezTo>
                    <a:pt x="1339" y="1611"/>
                    <a:pt x="1381" y="1674"/>
                    <a:pt x="1423" y="1716"/>
                  </a:cubicBezTo>
                  <a:cubicBezTo>
                    <a:pt x="1444" y="1737"/>
                    <a:pt x="1507" y="1779"/>
                    <a:pt x="1570" y="1800"/>
                  </a:cubicBezTo>
                  <a:cubicBezTo>
                    <a:pt x="1632" y="1820"/>
                    <a:pt x="1716" y="1820"/>
                    <a:pt x="1821" y="1820"/>
                  </a:cubicBezTo>
                  <a:cubicBezTo>
                    <a:pt x="1925" y="1820"/>
                    <a:pt x="2009" y="1820"/>
                    <a:pt x="2072" y="1800"/>
                  </a:cubicBezTo>
                  <a:cubicBezTo>
                    <a:pt x="2135" y="1779"/>
                    <a:pt x="2176" y="1758"/>
                    <a:pt x="2218" y="1737"/>
                  </a:cubicBezTo>
                  <a:cubicBezTo>
                    <a:pt x="2260" y="1695"/>
                    <a:pt x="2302" y="1653"/>
                    <a:pt x="2302" y="1590"/>
                  </a:cubicBezTo>
                  <a:cubicBezTo>
                    <a:pt x="2323" y="1528"/>
                    <a:pt x="2323" y="1465"/>
                    <a:pt x="2323" y="1381"/>
                  </a:cubicBezTo>
                  <a:lnTo>
                    <a:pt x="2323" y="1339"/>
                  </a:lnTo>
                  <a:lnTo>
                    <a:pt x="2218" y="1339"/>
                  </a:lnTo>
                  <a:cubicBezTo>
                    <a:pt x="2218" y="1444"/>
                    <a:pt x="2218" y="1528"/>
                    <a:pt x="2218" y="1569"/>
                  </a:cubicBezTo>
                  <a:cubicBezTo>
                    <a:pt x="2197" y="1632"/>
                    <a:pt x="2176" y="1653"/>
                    <a:pt x="2155" y="1653"/>
                  </a:cubicBezTo>
                  <a:cubicBezTo>
                    <a:pt x="2135" y="1653"/>
                    <a:pt x="2114" y="1653"/>
                    <a:pt x="2114" y="1632"/>
                  </a:cubicBezTo>
                  <a:cubicBezTo>
                    <a:pt x="2114" y="1611"/>
                    <a:pt x="2093" y="1590"/>
                    <a:pt x="2093" y="1569"/>
                  </a:cubicBezTo>
                  <a:lnTo>
                    <a:pt x="2093" y="1528"/>
                  </a:lnTo>
                  <a:cubicBezTo>
                    <a:pt x="2093" y="1528"/>
                    <a:pt x="2093" y="1507"/>
                    <a:pt x="2114" y="1465"/>
                  </a:cubicBezTo>
                  <a:cubicBezTo>
                    <a:pt x="2114" y="1444"/>
                    <a:pt x="2114" y="1423"/>
                    <a:pt x="2114" y="1423"/>
                  </a:cubicBezTo>
                  <a:cubicBezTo>
                    <a:pt x="2114" y="1402"/>
                    <a:pt x="2114" y="1381"/>
                    <a:pt x="2114" y="1360"/>
                  </a:cubicBezTo>
                  <a:cubicBezTo>
                    <a:pt x="2114" y="1256"/>
                    <a:pt x="2093" y="1193"/>
                    <a:pt x="2051" y="1130"/>
                  </a:cubicBezTo>
                  <a:cubicBezTo>
                    <a:pt x="2030" y="1088"/>
                    <a:pt x="1988" y="1025"/>
                    <a:pt x="1904" y="1004"/>
                  </a:cubicBezTo>
                  <a:cubicBezTo>
                    <a:pt x="1842" y="963"/>
                    <a:pt x="1758" y="942"/>
                    <a:pt x="1653" y="921"/>
                  </a:cubicBezTo>
                  <a:cubicBezTo>
                    <a:pt x="1549" y="921"/>
                    <a:pt x="1423" y="900"/>
                    <a:pt x="1277" y="900"/>
                  </a:cubicBezTo>
                  <a:cubicBezTo>
                    <a:pt x="1444" y="900"/>
                    <a:pt x="1570" y="900"/>
                    <a:pt x="1695" y="879"/>
                  </a:cubicBezTo>
                  <a:cubicBezTo>
                    <a:pt x="1800" y="858"/>
                    <a:pt x="1883" y="816"/>
                    <a:pt x="1967" y="795"/>
                  </a:cubicBezTo>
                  <a:cubicBezTo>
                    <a:pt x="2030" y="753"/>
                    <a:pt x="2072" y="711"/>
                    <a:pt x="2093" y="649"/>
                  </a:cubicBezTo>
                  <a:cubicBezTo>
                    <a:pt x="2135" y="607"/>
                    <a:pt x="2135" y="544"/>
                    <a:pt x="2135" y="460"/>
                  </a:cubicBezTo>
                  <a:cubicBezTo>
                    <a:pt x="2135" y="398"/>
                    <a:pt x="2135" y="314"/>
                    <a:pt x="2093" y="251"/>
                  </a:cubicBezTo>
                  <a:cubicBezTo>
                    <a:pt x="2072" y="209"/>
                    <a:pt x="2009" y="147"/>
                    <a:pt x="1946" y="126"/>
                  </a:cubicBezTo>
                  <a:cubicBezTo>
                    <a:pt x="1904" y="84"/>
                    <a:pt x="1821" y="42"/>
                    <a:pt x="1737" y="42"/>
                  </a:cubicBezTo>
                  <a:cubicBezTo>
                    <a:pt x="1632" y="21"/>
                    <a:pt x="1549" y="0"/>
                    <a:pt x="1423" y="0"/>
                  </a:cubicBezTo>
                  <a:close/>
                </a:path>
              </a:pathLst>
            </a:custGeom>
            <a:solidFill>
              <a:srgbClr val="5ABC80"/>
            </a:solidFill>
            <a:ln w="4700" cap="flat" cmpd="sng">
              <a:solidFill>
                <a:srgbClr val="4399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9"/>
            <p:cNvSpPr/>
            <p:nvPr/>
          </p:nvSpPr>
          <p:spPr>
            <a:xfrm>
              <a:off x="4572925" y="3990250"/>
              <a:ext cx="32450" cy="44475"/>
            </a:xfrm>
            <a:custGeom>
              <a:avLst/>
              <a:gdLst/>
              <a:ahLst/>
              <a:cxnLst/>
              <a:rect l="l" t="t" r="r" b="b"/>
              <a:pathLst>
                <a:path w="1298" h="1779" extrusionOk="0">
                  <a:moveTo>
                    <a:pt x="0" y="0"/>
                  </a:moveTo>
                  <a:lnTo>
                    <a:pt x="0" y="105"/>
                  </a:lnTo>
                  <a:lnTo>
                    <a:pt x="209" y="105"/>
                  </a:lnTo>
                  <a:lnTo>
                    <a:pt x="209" y="1674"/>
                  </a:lnTo>
                  <a:lnTo>
                    <a:pt x="0" y="1674"/>
                  </a:lnTo>
                  <a:lnTo>
                    <a:pt x="0" y="1779"/>
                  </a:lnTo>
                  <a:lnTo>
                    <a:pt x="1297" y="1779"/>
                  </a:lnTo>
                  <a:lnTo>
                    <a:pt x="1297" y="1674"/>
                  </a:lnTo>
                  <a:lnTo>
                    <a:pt x="1088" y="1674"/>
                  </a:lnTo>
                  <a:lnTo>
                    <a:pt x="1088" y="105"/>
                  </a:lnTo>
                  <a:lnTo>
                    <a:pt x="1297" y="105"/>
                  </a:lnTo>
                  <a:lnTo>
                    <a:pt x="1297" y="0"/>
                  </a:lnTo>
                  <a:close/>
                </a:path>
              </a:pathLst>
            </a:custGeom>
            <a:solidFill>
              <a:srgbClr val="5ABC80"/>
            </a:solidFill>
            <a:ln w="4700" cap="flat" cmpd="sng">
              <a:solidFill>
                <a:srgbClr val="4399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9"/>
            <p:cNvSpPr/>
            <p:nvPr/>
          </p:nvSpPr>
          <p:spPr>
            <a:xfrm>
              <a:off x="4612150" y="3989200"/>
              <a:ext cx="49200" cy="46575"/>
            </a:xfrm>
            <a:custGeom>
              <a:avLst/>
              <a:gdLst/>
              <a:ahLst/>
              <a:cxnLst/>
              <a:rect l="l" t="t" r="r" b="b"/>
              <a:pathLst>
                <a:path w="1968" h="1863" extrusionOk="0">
                  <a:moveTo>
                    <a:pt x="1047" y="0"/>
                  </a:moveTo>
                  <a:cubicBezTo>
                    <a:pt x="879" y="0"/>
                    <a:pt x="733" y="21"/>
                    <a:pt x="586" y="84"/>
                  </a:cubicBezTo>
                  <a:cubicBezTo>
                    <a:pt x="461" y="126"/>
                    <a:pt x="356" y="189"/>
                    <a:pt x="251" y="272"/>
                  </a:cubicBezTo>
                  <a:cubicBezTo>
                    <a:pt x="168" y="356"/>
                    <a:pt x="105" y="461"/>
                    <a:pt x="63" y="586"/>
                  </a:cubicBezTo>
                  <a:cubicBezTo>
                    <a:pt x="21" y="712"/>
                    <a:pt x="0" y="837"/>
                    <a:pt x="0" y="963"/>
                  </a:cubicBezTo>
                  <a:cubicBezTo>
                    <a:pt x="0" y="1109"/>
                    <a:pt x="21" y="1235"/>
                    <a:pt x="63" y="1339"/>
                  </a:cubicBezTo>
                  <a:cubicBezTo>
                    <a:pt x="126" y="1444"/>
                    <a:pt x="189" y="1528"/>
                    <a:pt x="293" y="1611"/>
                  </a:cubicBezTo>
                  <a:cubicBezTo>
                    <a:pt x="377" y="1695"/>
                    <a:pt x="482" y="1758"/>
                    <a:pt x="607" y="1800"/>
                  </a:cubicBezTo>
                  <a:cubicBezTo>
                    <a:pt x="754" y="1842"/>
                    <a:pt x="900" y="1862"/>
                    <a:pt x="1047" y="1862"/>
                  </a:cubicBezTo>
                  <a:cubicBezTo>
                    <a:pt x="1214" y="1862"/>
                    <a:pt x="1360" y="1842"/>
                    <a:pt x="1465" y="1800"/>
                  </a:cubicBezTo>
                  <a:cubicBezTo>
                    <a:pt x="1591" y="1758"/>
                    <a:pt x="1674" y="1695"/>
                    <a:pt x="1737" y="1611"/>
                  </a:cubicBezTo>
                  <a:cubicBezTo>
                    <a:pt x="1821" y="1549"/>
                    <a:pt x="1863" y="1465"/>
                    <a:pt x="1904" y="1360"/>
                  </a:cubicBezTo>
                  <a:cubicBezTo>
                    <a:pt x="1946" y="1256"/>
                    <a:pt x="1967" y="1151"/>
                    <a:pt x="1967" y="1026"/>
                  </a:cubicBezTo>
                  <a:lnTo>
                    <a:pt x="1863" y="1026"/>
                  </a:lnTo>
                  <a:cubicBezTo>
                    <a:pt x="1842" y="1151"/>
                    <a:pt x="1821" y="1256"/>
                    <a:pt x="1800" y="1339"/>
                  </a:cubicBezTo>
                  <a:cubicBezTo>
                    <a:pt x="1758" y="1423"/>
                    <a:pt x="1716" y="1486"/>
                    <a:pt x="1653" y="1549"/>
                  </a:cubicBezTo>
                  <a:cubicBezTo>
                    <a:pt x="1591" y="1611"/>
                    <a:pt x="1528" y="1653"/>
                    <a:pt x="1465" y="1674"/>
                  </a:cubicBezTo>
                  <a:cubicBezTo>
                    <a:pt x="1381" y="1695"/>
                    <a:pt x="1319" y="1716"/>
                    <a:pt x="1235" y="1716"/>
                  </a:cubicBezTo>
                  <a:cubicBezTo>
                    <a:pt x="1193" y="1716"/>
                    <a:pt x="1151" y="1695"/>
                    <a:pt x="1109" y="1695"/>
                  </a:cubicBezTo>
                  <a:cubicBezTo>
                    <a:pt x="1067" y="1674"/>
                    <a:pt x="1047" y="1674"/>
                    <a:pt x="1005" y="1632"/>
                  </a:cubicBezTo>
                  <a:cubicBezTo>
                    <a:pt x="984" y="1611"/>
                    <a:pt x="963" y="1590"/>
                    <a:pt x="942" y="1549"/>
                  </a:cubicBezTo>
                  <a:cubicBezTo>
                    <a:pt x="921" y="1507"/>
                    <a:pt x="900" y="1444"/>
                    <a:pt x="879" y="1381"/>
                  </a:cubicBezTo>
                  <a:cubicBezTo>
                    <a:pt x="879" y="1318"/>
                    <a:pt x="858" y="1235"/>
                    <a:pt x="858" y="1151"/>
                  </a:cubicBezTo>
                  <a:cubicBezTo>
                    <a:pt x="837" y="1067"/>
                    <a:pt x="837" y="963"/>
                    <a:pt x="837" y="858"/>
                  </a:cubicBezTo>
                  <a:cubicBezTo>
                    <a:pt x="837" y="753"/>
                    <a:pt x="837" y="649"/>
                    <a:pt x="858" y="586"/>
                  </a:cubicBezTo>
                  <a:cubicBezTo>
                    <a:pt x="858" y="502"/>
                    <a:pt x="879" y="440"/>
                    <a:pt x="900" y="377"/>
                  </a:cubicBezTo>
                  <a:cubicBezTo>
                    <a:pt x="921" y="335"/>
                    <a:pt x="921" y="293"/>
                    <a:pt x="963" y="251"/>
                  </a:cubicBezTo>
                  <a:cubicBezTo>
                    <a:pt x="984" y="230"/>
                    <a:pt x="1005" y="209"/>
                    <a:pt x="1026" y="189"/>
                  </a:cubicBezTo>
                  <a:cubicBezTo>
                    <a:pt x="1047" y="168"/>
                    <a:pt x="1088" y="168"/>
                    <a:pt x="1109" y="147"/>
                  </a:cubicBezTo>
                  <a:lnTo>
                    <a:pt x="1193" y="147"/>
                  </a:lnTo>
                  <a:cubicBezTo>
                    <a:pt x="1256" y="147"/>
                    <a:pt x="1319" y="168"/>
                    <a:pt x="1381" y="189"/>
                  </a:cubicBezTo>
                  <a:cubicBezTo>
                    <a:pt x="1444" y="209"/>
                    <a:pt x="1507" y="230"/>
                    <a:pt x="1570" y="293"/>
                  </a:cubicBezTo>
                  <a:cubicBezTo>
                    <a:pt x="1632" y="335"/>
                    <a:pt x="1695" y="419"/>
                    <a:pt x="1737" y="502"/>
                  </a:cubicBezTo>
                  <a:cubicBezTo>
                    <a:pt x="1779" y="586"/>
                    <a:pt x="1821" y="691"/>
                    <a:pt x="1863" y="837"/>
                  </a:cubicBezTo>
                  <a:lnTo>
                    <a:pt x="1946" y="837"/>
                  </a:lnTo>
                  <a:lnTo>
                    <a:pt x="1946" y="21"/>
                  </a:lnTo>
                  <a:lnTo>
                    <a:pt x="1863" y="21"/>
                  </a:lnTo>
                  <a:lnTo>
                    <a:pt x="1716" y="251"/>
                  </a:lnTo>
                  <a:cubicBezTo>
                    <a:pt x="1632" y="168"/>
                    <a:pt x="1528" y="105"/>
                    <a:pt x="1402" y="63"/>
                  </a:cubicBezTo>
                  <a:cubicBezTo>
                    <a:pt x="1298" y="21"/>
                    <a:pt x="1193" y="0"/>
                    <a:pt x="1047" y="0"/>
                  </a:cubicBezTo>
                  <a:close/>
                </a:path>
              </a:pathLst>
            </a:custGeom>
            <a:solidFill>
              <a:srgbClr val="5ABC80"/>
            </a:solidFill>
            <a:ln w="4700" cap="flat" cmpd="sng">
              <a:solidFill>
                <a:srgbClr val="4399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9"/>
            <p:cNvSpPr/>
            <p:nvPr/>
          </p:nvSpPr>
          <p:spPr>
            <a:xfrm>
              <a:off x="4665500" y="3990250"/>
              <a:ext cx="59650" cy="44475"/>
            </a:xfrm>
            <a:custGeom>
              <a:avLst/>
              <a:gdLst/>
              <a:ahLst/>
              <a:cxnLst/>
              <a:rect l="l" t="t" r="r" b="b"/>
              <a:pathLst>
                <a:path w="2386" h="1779" extrusionOk="0">
                  <a:moveTo>
                    <a:pt x="754" y="565"/>
                  </a:moveTo>
                  <a:lnTo>
                    <a:pt x="1005" y="1151"/>
                  </a:lnTo>
                  <a:lnTo>
                    <a:pt x="524" y="1151"/>
                  </a:lnTo>
                  <a:lnTo>
                    <a:pt x="754" y="565"/>
                  </a:lnTo>
                  <a:close/>
                  <a:moveTo>
                    <a:pt x="858" y="0"/>
                  </a:moveTo>
                  <a:lnTo>
                    <a:pt x="231" y="1611"/>
                  </a:lnTo>
                  <a:cubicBezTo>
                    <a:pt x="210" y="1632"/>
                    <a:pt x="189" y="1653"/>
                    <a:pt x="147" y="1653"/>
                  </a:cubicBezTo>
                  <a:cubicBezTo>
                    <a:pt x="126" y="1674"/>
                    <a:pt x="63" y="1674"/>
                    <a:pt x="1" y="1674"/>
                  </a:cubicBezTo>
                  <a:lnTo>
                    <a:pt x="1" y="1779"/>
                  </a:lnTo>
                  <a:lnTo>
                    <a:pt x="566" y="1779"/>
                  </a:lnTo>
                  <a:lnTo>
                    <a:pt x="566" y="1674"/>
                  </a:lnTo>
                  <a:lnTo>
                    <a:pt x="482" y="1674"/>
                  </a:lnTo>
                  <a:cubicBezTo>
                    <a:pt x="461" y="1674"/>
                    <a:pt x="419" y="1674"/>
                    <a:pt x="398" y="1653"/>
                  </a:cubicBezTo>
                  <a:lnTo>
                    <a:pt x="356" y="1653"/>
                  </a:lnTo>
                  <a:cubicBezTo>
                    <a:pt x="356" y="1632"/>
                    <a:pt x="335" y="1632"/>
                    <a:pt x="335" y="1611"/>
                  </a:cubicBezTo>
                  <a:lnTo>
                    <a:pt x="482" y="1235"/>
                  </a:lnTo>
                  <a:lnTo>
                    <a:pt x="1047" y="1235"/>
                  </a:lnTo>
                  <a:lnTo>
                    <a:pt x="1214" y="1674"/>
                  </a:lnTo>
                  <a:lnTo>
                    <a:pt x="963" y="1674"/>
                  </a:lnTo>
                  <a:lnTo>
                    <a:pt x="963" y="1779"/>
                  </a:lnTo>
                  <a:lnTo>
                    <a:pt x="2386" y="1779"/>
                  </a:lnTo>
                  <a:lnTo>
                    <a:pt x="2386" y="1674"/>
                  </a:lnTo>
                  <a:lnTo>
                    <a:pt x="2177" y="1674"/>
                  </a:lnTo>
                  <a:lnTo>
                    <a:pt x="1423" y="0"/>
                  </a:lnTo>
                  <a:close/>
                </a:path>
              </a:pathLst>
            </a:custGeom>
            <a:solidFill>
              <a:srgbClr val="5ABC80"/>
            </a:solidFill>
            <a:ln w="4700" cap="flat" cmpd="sng">
              <a:solidFill>
                <a:srgbClr val="4399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9"/>
            <p:cNvSpPr/>
            <p:nvPr/>
          </p:nvSpPr>
          <p:spPr>
            <a:xfrm>
              <a:off x="4050350" y="4508100"/>
              <a:ext cx="43450" cy="37675"/>
            </a:xfrm>
            <a:custGeom>
              <a:avLst/>
              <a:gdLst/>
              <a:ahLst/>
              <a:cxnLst/>
              <a:rect l="l" t="t" r="r" b="b"/>
              <a:pathLst>
                <a:path w="1738" h="1507" extrusionOk="0">
                  <a:moveTo>
                    <a:pt x="879" y="63"/>
                  </a:moveTo>
                  <a:cubicBezTo>
                    <a:pt x="921" y="63"/>
                    <a:pt x="942" y="84"/>
                    <a:pt x="963" y="105"/>
                  </a:cubicBezTo>
                  <a:cubicBezTo>
                    <a:pt x="984" y="126"/>
                    <a:pt x="1005" y="168"/>
                    <a:pt x="1026" y="210"/>
                  </a:cubicBezTo>
                  <a:cubicBezTo>
                    <a:pt x="1026" y="272"/>
                    <a:pt x="1047" y="335"/>
                    <a:pt x="1047" y="419"/>
                  </a:cubicBezTo>
                  <a:cubicBezTo>
                    <a:pt x="1047" y="503"/>
                    <a:pt x="1068" y="628"/>
                    <a:pt x="1068" y="754"/>
                  </a:cubicBezTo>
                  <a:cubicBezTo>
                    <a:pt x="1068" y="879"/>
                    <a:pt x="1047" y="1005"/>
                    <a:pt x="1047" y="1089"/>
                  </a:cubicBezTo>
                  <a:cubicBezTo>
                    <a:pt x="1047" y="1172"/>
                    <a:pt x="1026" y="1256"/>
                    <a:pt x="1026" y="1298"/>
                  </a:cubicBezTo>
                  <a:cubicBezTo>
                    <a:pt x="1005" y="1340"/>
                    <a:pt x="984" y="1381"/>
                    <a:pt x="963" y="1402"/>
                  </a:cubicBezTo>
                  <a:cubicBezTo>
                    <a:pt x="942" y="1423"/>
                    <a:pt x="921" y="1444"/>
                    <a:pt x="879" y="1444"/>
                  </a:cubicBezTo>
                  <a:cubicBezTo>
                    <a:pt x="837" y="1444"/>
                    <a:pt x="816" y="1423"/>
                    <a:pt x="796" y="1402"/>
                  </a:cubicBezTo>
                  <a:cubicBezTo>
                    <a:pt x="775" y="1381"/>
                    <a:pt x="754" y="1340"/>
                    <a:pt x="733" y="1298"/>
                  </a:cubicBezTo>
                  <a:cubicBezTo>
                    <a:pt x="712" y="1256"/>
                    <a:pt x="712" y="1172"/>
                    <a:pt x="712" y="1089"/>
                  </a:cubicBezTo>
                  <a:cubicBezTo>
                    <a:pt x="691" y="1005"/>
                    <a:pt x="691" y="879"/>
                    <a:pt x="691" y="754"/>
                  </a:cubicBezTo>
                  <a:cubicBezTo>
                    <a:pt x="691" y="628"/>
                    <a:pt x="691" y="503"/>
                    <a:pt x="712" y="419"/>
                  </a:cubicBezTo>
                  <a:cubicBezTo>
                    <a:pt x="712" y="335"/>
                    <a:pt x="712" y="272"/>
                    <a:pt x="733" y="210"/>
                  </a:cubicBezTo>
                  <a:cubicBezTo>
                    <a:pt x="754" y="168"/>
                    <a:pt x="775" y="126"/>
                    <a:pt x="796" y="105"/>
                  </a:cubicBezTo>
                  <a:cubicBezTo>
                    <a:pt x="816" y="84"/>
                    <a:pt x="837" y="63"/>
                    <a:pt x="879" y="63"/>
                  </a:cubicBezTo>
                  <a:close/>
                  <a:moveTo>
                    <a:pt x="879" y="0"/>
                  </a:moveTo>
                  <a:cubicBezTo>
                    <a:pt x="775" y="0"/>
                    <a:pt x="670" y="0"/>
                    <a:pt x="586" y="21"/>
                  </a:cubicBezTo>
                  <a:cubicBezTo>
                    <a:pt x="503" y="42"/>
                    <a:pt x="440" y="63"/>
                    <a:pt x="377" y="105"/>
                  </a:cubicBezTo>
                  <a:cubicBezTo>
                    <a:pt x="314" y="147"/>
                    <a:pt x="251" y="189"/>
                    <a:pt x="210" y="231"/>
                  </a:cubicBezTo>
                  <a:cubicBezTo>
                    <a:pt x="168" y="272"/>
                    <a:pt x="126" y="314"/>
                    <a:pt x="105" y="377"/>
                  </a:cubicBezTo>
                  <a:cubicBezTo>
                    <a:pt x="63" y="440"/>
                    <a:pt x="42" y="503"/>
                    <a:pt x="21" y="565"/>
                  </a:cubicBezTo>
                  <a:cubicBezTo>
                    <a:pt x="21" y="628"/>
                    <a:pt x="0" y="691"/>
                    <a:pt x="0" y="754"/>
                  </a:cubicBezTo>
                  <a:cubicBezTo>
                    <a:pt x="0" y="816"/>
                    <a:pt x="21" y="879"/>
                    <a:pt x="21" y="942"/>
                  </a:cubicBezTo>
                  <a:cubicBezTo>
                    <a:pt x="42" y="1005"/>
                    <a:pt x="63" y="1068"/>
                    <a:pt x="105" y="1130"/>
                  </a:cubicBezTo>
                  <a:cubicBezTo>
                    <a:pt x="126" y="1193"/>
                    <a:pt x="168" y="1235"/>
                    <a:pt x="210" y="1277"/>
                  </a:cubicBezTo>
                  <a:cubicBezTo>
                    <a:pt x="251" y="1319"/>
                    <a:pt x="314" y="1361"/>
                    <a:pt x="377" y="1402"/>
                  </a:cubicBezTo>
                  <a:cubicBezTo>
                    <a:pt x="440" y="1444"/>
                    <a:pt x="503" y="1465"/>
                    <a:pt x="586" y="1486"/>
                  </a:cubicBezTo>
                  <a:cubicBezTo>
                    <a:pt x="670" y="1507"/>
                    <a:pt x="775" y="1507"/>
                    <a:pt x="879" y="1507"/>
                  </a:cubicBezTo>
                  <a:cubicBezTo>
                    <a:pt x="984" y="1507"/>
                    <a:pt x="1068" y="1507"/>
                    <a:pt x="1151" y="1486"/>
                  </a:cubicBezTo>
                  <a:cubicBezTo>
                    <a:pt x="1235" y="1465"/>
                    <a:pt x="1319" y="1444"/>
                    <a:pt x="1381" y="1402"/>
                  </a:cubicBezTo>
                  <a:cubicBezTo>
                    <a:pt x="1444" y="1361"/>
                    <a:pt x="1507" y="1319"/>
                    <a:pt x="1549" y="1277"/>
                  </a:cubicBezTo>
                  <a:cubicBezTo>
                    <a:pt x="1591" y="1235"/>
                    <a:pt x="1632" y="1193"/>
                    <a:pt x="1653" y="1130"/>
                  </a:cubicBezTo>
                  <a:cubicBezTo>
                    <a:pt x="1695" y="1068"/>
                    <a:pt x="1716" y="1005"/>
                    <a:pt x="1716" y="942"/>
                  </a:cubicBezTo>
                  <a:cubicBezTo>
                    <a:pt x="1737" y="879"/>
                    <a:pt x="1737" y="816"/>
                    <a:pt x="1737" y="754"/>
                  </a:cubicBezTo>
                  <a:cubicBezTo>
                    <a:pt x="1737" y="691"/>
                    <a:pt x="1737" y="628"/>
                    <a:pt x="1716" y="565"/>
                  </a:cubicBezTo>
                  <a:cubicBezTo>
                    <a:pt x="1716" y="503"/>
                    <a:pt x="1695" y="440"/>
                    <a:pt x="1653" y="377"/>
                  </a:cubicBezTo>
                  <a:cubicBezTo>
                    <a:pt x="1632" y="314"/>
                    <a:pt x="1591" y="272"/>
                    <a:pt x="1549" y="231"/>
                  </a:cubicBezTo>
                  <a:cubicBezTo>
                    <a:pt x="1507" y="189"/>
                    <a:pt x="1444" y="147"/>
                    <a:pt x="1381" y="105"/>
                  </a:cubicBezTo>
                  <a:cubicBezTo>
                    <a:pt x="1319" y="63"/>
                    <a:pt x="1235" y="42"/>
                    <a:pt x="1151" y="21"/>
                  </a:cubicBezTo>
                  <a:cubicBezTo>
                    <a:pt x="1068" y="0"/>
                    <a:pt x="984" y="0"/>
                    <a:pt x="879" y="0"/>
                  </a:cubicBezTo>
                  <a:close/>
                </a:path>
              </a:pathLst>
            </a:custGeom>
            <a:solidFill>
              <a:srgbClr val="5ABC80"/>
            </a:solidFill>
            <a:ln w="3650" cap="flat" cmpd="sng">
              <a:solidFill>
                <a:srgbClr val="4399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9"/>
            <p:cNvSpPr/>
            <p:nvPr/>
          </p:nvSpPr>
          <p:spPr>
            <a:xfrm>
              <a:off x="4097425" y="4509150"/>
              <a:ext cx="45000" cy="35600"/>
            </a:xfrm>
            <a:custGeom>
              <a:avLst/>
              <a:gdLst/>
              <a:ahLst/>
              <a:cxnLst/>
              <a:rect l="l" t="t" r="r" b="b"/>
              <a:pathLst>
                <a:path w="1800" h="1424" extrusionOk="0">
                  <a:moveTo>
                    <a:pt x="1" y="0"/>
                  </a:moveTo>
                  <a:lnTo>
                    <a:pt x="1" y="84"/>
                  </a:lnTo>
                  <a:lnTo>
                    <a:pt x="126" y="84"/>
                  </a:lnTo>
                  <a:lnTo>
                    <a:pt x="252" y="230"/>
                  </a:lnTo>
                  <a:lnTo>
                    <a:pt x="252" y="1298"/>
                  </a:lnTo>
                  <a:cubicBezTo>
                    <a:pt x="252" y="1298"/>
                    <a:pt x="252" y="1319"/>
                    <a:pt x="231" y="1319"/>
                  </a:cubicBezTo>
                  <a:cubicBezTo>
                    <a:pt x="210" y="1319"/>
                    <a:pt x="210" y="1339"/>
                    <a:pt x="189" y="1339"/>
                  </a:cubicBezTo>
                  <a:lnTo>
                    <a:pt x="21" y="1339"/>
                  </a:lnTo>
                  <a:lnTo>
                    <a:pt x="21" y="1423"/>
                  </a:lnTo>
                  <a:lnTo>
                    <a:pt x="545" y="1423"/>
                  </a:lnTo>
                  <a:lnTo>
                    <a:pt x="545" y="1339"/>
                  </a:lnTo>
                  <a:lnTo>
                    <a:pt x="398" y="1339"/>
                  </a:lnTo>
                  <a:cubicBezTo>
                    <a:pt x="377" y="1339"/>
                    <a:pt x="356" y="1319"/>
                    <a:pt x="356" y="1319"/>
                  </a:cubicBezTo>
                  <a:cubicBezTo>
                    <a:pt x="335" y="1319"/>
                    <a:pt x="335" y="1298"/>
                    <a:pt x="335" y="1277"/>
                  </a:cubicBezTo>
                  <a:lnTo>
                    <a:pt x="335" y="356"/>
                  </a:lnTo>
                  <a:lnTo>
                    <a:pt x="1109" y="1423"/>
                  </a:lnTo>
                  <a:lnTo>
                    <a:pt x="1633" y="1423"/>
                  </a:lnTo>
                  <a:lnTo>
                    <a:pt x="1633" y="126"/>
                  </a:lnTo>
                  <a:cubicBezTo>
                    <a:pt x="1633" y="105"/>
                    <a:pt x="1633" y="84"/>
                    <a:pt x="1674" y="84"/>
                  </a:cubicBezTo>
                  <a:lnTo>
                    <a:pt x="1800" y="84"/>
                  </a:lnTo>
                  <a:lnTo>
                    <a:pt x="1800" y="0"/>
                  </a:lnTo>
                  <a:lnTo>
                    <a:pt x="1361" y="0"/>
                  </a:lnTo>
                  <a:lnTo>
                    <a:pt x="1361" y="84"/>
                  </a:lnTo>
                  <a:lnTo>
                    <a:pt x="1486" y="84"/>
                  </a:lnTo>
                  <a:cubicBezTo>
                    <a:pt x="1507" y="84"/>
                    <a:pt x="1507" y="105"/>
                    <a:pt x="1528" y="105"/>
                  </a:cubicBezTo>
                  <a:cubicBezTo>
                    <a:pt x="1528" y="105"/>
                    <a:pt x="1549" y="126"/>
                    <a:pt x="1549" y="126"/>
                  </a:cubicBezTo>
                  <a:lnTo>
                    <a:pt x="1549" y="858"/>
                  </a:lnTo>
                  <a:lnTo>
                    <a:pt x="879" y="0"/>
                  </a:lnTo>
                  <a:close/>
                </a:path>
              </a:pathLst>
            </a:custGeom>
            <a:solidFill>
              <a:srgbClr val="5ABC80"/>
            </a:solidFill>
            <a:ln w="3650" cap="flat" cmpd="sng">
              <a:solidFill>
                <a:srgbClr val="4399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9"/>
            <p:cNvSpPr/>
            <p:nvPr/>
          </p:nvSpPr>
          <p:spPr>
            <a:xfrm>
              <a:off x="4146600" y="4509150"/>
              <a:ext cx="40300" cy="35600"/>
            </a:xfrm>
            <a:custGeom>
              <a:avLst/>
              <a:gdLst/>
              <a:ahLst/>
              <a:cxnLst/>
              <a:rect l="l" t="t" r="r" b="b"/>
              <a:pathLst>
                <a:path w="1612" h="1424" extrusionOk="0">
                  <a:moveTo>
                    <a:pt x="0" y="0"/>
                  </a:moveTo>
                  <a:lnTo>
                    <a:pt x="0" y="84"/>
                  </a:lnTo>
                  <a:lnTo>
                    <a:pt x="168" y="84"/>
                  </a:lnTo>
                  <a:lnTo>
                    <a:pt x="168" y="1339"/>
                  </a:lnTo>
                  <a:lnTo>
                    <a:pt x="0" y="1339"/>
                  </a:lnTo>
                  <a:lnTo>
                    <a:pt x="0" y="1423"/>
                  </a:lnTo>
                  <a:lnTo>
                    <a:pt x="1611" y="1423"/>
                  </a:lnTo>
                  <a:lnTo>
                    <a:pt x="1611" y="879"/>
                  </a:lnTo>
                  <a:lnTo>
                    <a:pt x="1549" y="879"/>
                  </a:lnTo>
                  <a:lnTo>
                    <a:pt x="1256" y="1339"/>
                  </a:lnTo>
                  <a:lnTo>
                    <a:pt x="879" y="1339"/>
                  </a:lnTo>
                  <a:lnTo>
                    <a:pt x="879" y="754"/>
                  </a:lnTo>
                  <a:lnTo>
                    <a:pt x="1026" y="754"/>
                  </a:lnTo>
                  <a:lnTo>
                    <a:pt x="1151" y="1088"/>
                  </a:lnTo>
                  <a:lnTo>
                    <a:pt x="1214" y="1088"/>
                  </a:lnTo>
                  <a:lnTo>
                    <a:pt x="1214" y="335"/>
                  </a:lnTo>
                  <a:lnTo>
                    <a:pt x="1151" y="335"/>
                  </a:lnTo>
                  <a:lnTo>
                    <a:pt x="1026" y="670"/>
                  </a:lnTo>
                  <a:lnTo>
                    <a:pt x="879" y="670"/>
                  </a:lnTo>
                  <a:lnTo>
                    <a:pt x="879" y="84"/>
                  </a:lnTo>
                  <a:lnTo>
                    <a:pt x="1214" y="84"/>
                  </a:lnTo>
                  <a:lnTo>
                    <a:pt x="1486" y="482"/>
                  </a:lnTo>
                  <a:lnTo>
                    <a:pt x="1570" y="482"/>
                  </a:lnTo>
                  <a:lnTo>
                    <a:pt x="1570" y="0"/>
                  </a:lnTo>
                  <a:close/>
                </a:path>
              </a:pathLst>
            </a:custGeom>
            <a:solidFill>
              <a:srgbClr val="5ABC80"/>
            </a:solidFill>
            <a:ln w="3650" cap="flat" cmpd="sng">
              <a:solidFill>
                <a:srgbClr val="4399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9"/>
            <p:cNvSpPr/>
            <p:nvPr/>
          </p:nvSpPr>
          <p:spPr>
            <a:xfrm>
              <a:off x="4212500" y="4509150"/>
              <a:ext cx="51300" cy="35600"/>
            </a:xfrm>
            <a:custGeom>
              <a:avLst/>
              <a:gdLst/>
              <a:ahLst/>
              <a:cxnLst/>
              <a:rect l="l" t="t" r="r" b="b"/>
              <a:pathLst>
                <a:path w="2052" h="1424" extrusionOk="0">
                  <a:moveTo>
                    <a:pt x="1" y="0"/>
                  </a:moveTo>
                  <a:lnTo>
                    <a:pt x="1" y="84"/>
                  </a:lnTo>
                  <a:lnTo>
                    <a:pt x="168" y="84"/>
                  </a:lnTo>
                  <a:lnTo>
                    <a:pt x="168" y="1339"/>
                  </a:lnTo>
                  <a:lnTo>
                    <a:pt x="1" y="1339"/>
                  </a:lnTo>
                  <a:lnTo>
                    <a:pt x="1" y="1423"/>
                  </a:lnTo>
                  <a:lnTo>
                    <a:pt x="963" y="1423"/>
                  </a:lnTo>
                  <a:lnTo>
                    <a:pt x="963" y="1339"/>
                  </a:lnTo>
                  <a:lnTo>
                    <a:pt x="859" y="1339"/>
                  </a:lnTo>
                  <a:lnTo>
                    <a:pt x="859" y="691"/>
                  </a:lnTo>
                  <a:lnTo>
                    <a:pt x="1193" y="691"/>
                  </a:lnTo>
                  <a:lnTo>
                    <a:pt x="1193" y="1339"/>
                  </a:lnTo>
                  <a:lnTo>
                    <a:pt x="1089" y="1339"/>
                  </a:lnTo>
                  <a:lnTo>
                    <a:pt x="1089" y="1423"/>
                  </a:lnTo>
                  <a:lnTo>
                    <a:pt x="2051" y="1423"/>
                  </a:lnTo>
                  <a:lnTo>
                    <a:pt x="2051" y="1339"/>
                  </a:lnTo>
                  <a:lnTo>
                    <a:pt x="1884" y="1339"/>
                  </a:lnTo>
                  <a:lnTo>
                    <a:pt x="1884" y="84"/>
                  </a:lnTo>
                  <a:lnTo>
                    <a:pt x="2051" y="84"/>
                  </a:lnTo>
                  <a:lnTo>
                    <a:pt x="2051" y="0"/>
                  </a:lnTo>
                  <a:lnTo>
                    <a:pt x="1089" y="0"/>
                  </a:lnTo>
                  <a:lnTo>
                    <a:pt x="1089" y="84"/>
                  </a:lnTo>
                  <a:lnTo>
                    <a:pt x="1193" y="84"/>
                  </a:lnTo>
                  <a:lnTo>
                    <a:pt x="1193" y="628"/>
                  </a:lnTo>
                  <a:lnTo>
                    <a:pt x="859" y="628"/>
                  </a:lnTo>
                  <a:lnTo>
                    <a:pt x="859" y="84"/>
                  </a:lnTo>
                  <a:lnTo>
                    <a:pt x="963" y="84"/>
                  </a:lnTo>
                  <a:lnTo>
                    <a:pt x="963" y="0"/>
                  </a:lnTo>
                  <a:close/>
                </a:path>
              </a:pathLst>
            </a:custGeom>
            <a:solidFill>
              <a:srgbClr val="5ABC80"/>
            </a:solidFill>
            <a:ln w="3650" cap="flat" cmpd="sng">
              <a:solidFill>
                <a:srgbClr val="4399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9"/>
            <p:cNvSpPr/>
            <p:nvPr/>
          </p:nvSpPr>
          <p:spPr>
            <a:xfrm>
              <a:off x="4268475" y="4509150"/>
              <a:ext cx="43975" cy="36625"/>
            </a:xfrm>
            <a:custGeom>
              <a:avLst/>
              <a:gdLst/>
              <a:ahLst/>
              <a:cxnLst/>
              <a:rect l="l" t="t" r="r" b="b"/>
              <a:pathLst>
                <a:path w="1759" h="1465" extrusionOk="0">
                  <a:moveTo>
                    <a:pt x="1" y="0"/>
                  </a:moveTo>
                  <a:lnTo>
                    <a:pt x="1" y="84"/>
                  </a:lnTo>
                  <a:lnTo>
                    <a:pt x="168" y="84"/>
                  </a:lnTo>
                  <a:lnTo>
                    <a:pt x="168" y="816"/>
                  </a:lnTo>
                  <a:cubicBezTo>
                    <a:pt x="168" y="858"/>
                    <a:pt x="189" y="921"/>
                    <a:pt x="189" y="984"/>
                  </a:cubicBezTo>
                  <a:cubicBezTo>
                    <a:pt x="210" y="1026"/>
                    <a:pt x="210" y="1088"/>
                    <a:pt x="231" y="1130"/>
                  </a:cubicBezTo>
                  <a:cubicBezTo>
                    <a:pt x="273" y="1193"/>
                    <a:pt x="293" y="1235"/>
                    <a:pt x="335" y="1277"/>
                  </a:cubicBezTo>
                  <a:cubicBezTo>
                    <a:pt x="377" y="1319"/>
                    <a:pt x="419" y="1339"/>
                    <a:pt x="461" y="1381"/>
                  </a:cubicBezTo>
                  <a:cubicBezTo>
                    <a:pt x="524" y="1402"/>
                    <a:pt x="586" y="1423"/>
                    <a:pt x="649" y="1444"/>
                  </a:cubicBezTo>
                  <a:cubicBezTo>
                    <a:pt x="733" y="1465"/>
                    <a:pt x="817" y="1465"/>
                    <a:pt x="900" y="1465"/>
                  </a:cubicBezTo>
                  <a:cubicBezTo>
                    <a:pt x="1026" y="1465"/>
                    <a:pt x="1151" y="1444"/>
                    <a:pt x="1235" y="1423"/>
                  </a:cubicBezTo>
                  <a:cubicBezTo>
                    <a:pt x="1319" y="1402"/>
                    <a:pt x="1382" y="1360"/>
                    <a:pt x="1444" y="1298"/>
                  </a:cubicBezTo>
                  <a:cubicBezTo>
                    <a:pt x="1507" y="1235"/>
                    <a:pt x="1528" y="1172"/>
                    <a:pt x="1549" y="1088"/>
                  </a:cubicBezTo>
                  <a:cubicBezTo>
                    <a:pt x="1570" y="1005"/>
                    <a:pt x="1591" y="900"/>
                    <a:pt x="1591" y="774"/>
                  </a:cubicBezTo>
                  <a:lnTo>
                    <a:pt x="1591" y="126"/>
                  </a:lnTo>
                  <a:cubicBezTo>
                    <a:pt x="1591" y="105"/>
                    <a:pt x="1612" y="105"/>
                    <a:pt x="1633" y="84"/>
                  </a:cubicBezTo>
                  <a:lnTo>
                    <a:pt x="1758" y="84"/>
                  </a:lnTo>
                  <a:lnTo>
                    <a:pt x="1758" y="0"/>
                  </a:lnTo>
                  <a:lnTo>
                    <a:pt x="1319" y="0"/>
                  </a:lnTo>
                  <a:lnTo>
                    <a:pt x="1319" y="84"/>
                  </a:lnTo>
                  <a:lnTo>
                    <a:pt x="1465" y="84"/>
                  </a:lnTo>
                  <a:cubicBezTo>
                    <a:pt x="1486" y="105"/>
                    <a:pt x="1507" y="105"/>
                    <a:pt x="1507" y="126"/>
                  </a:cubicBezTo>
                  <a:lnTo>
                    <a:pt x="1507" y="795"/>
                  </a:lnTo>
                  <a:cubicBezTo>
                    <a:pt x="1507" y="879"/>
                    <a:pt x="1507" y="942"/>
                    <a:pt x="1486" y="1005"/>
                  </a:cubicBezTo>
                  <a:cubicBezTo>
                    <a:pt x="1486" y="1047"/>
                    <a:pt x="1465" y="1088"/>
                    <a:pt x="1444" y="1130"/>
                  </a:cubicBezTo>
                  <a:cubicBezTo>
                    <a:pt x="1444" y="1172"/>
                    <a:pt x="1423" y="1214"/>
                    <a:pt x="1402" y="1235"/>
                  </a:cubicBezTo>
                  <a:cubicBezTo>
                    <a:pt x="1382" y="1256"/>
                    <a:pt x="1340" y="1277"/>
                    <a:pt x="1319" y="1298"/>
                  </a:cubicBezTo>
                  <a:cubicBezTo>
                    <a:pt x="1298" y="1298"/>
                    <a:pt x="1277" y="1319"/>
                    <a:pt x="1256" y="1319"/>
                  </a:cubicBezTo>
                  <a:lnTo>
                    <a:pt x="1172" y="1319"/>
                  </a:lnTo>
                  <a:cubicBezTo>
                    <a:pt x="1110" y="1319"/>
                    <a:pt x="1047" y="1319"/>
                    <a:pt x="1005" y="1298"/>
                  </a:cubicBezTo>
                  <a:cubicBezTo>
                    <a:pt x="984" y="1256"/>
                    <a:pt x="942" y="1235"/>
                    <a:pt x="921" y="1193"/>
                  </a:cubicBezTo>
                  <a:cubicBezTo>
                    <a:pt x="900" y="1151"/>
                    <a:pt x="879" y="1088"/>
                    <a:pt x="879" y="1026"/>
                  </a:cubicBezTo>
                  <a:cubicBezTo>
                    <a:pt x="879" y="984"/>
                    <a:pt x="879" y="921"/>
                    <a:pt x="879" y="858"/>
                  </a:cubicBezTo>
                  <a:lnTo>
                    <a:pt x="879" y="84"/>
                  </a:lnTo>
                  <a:lnTo>
                    <a:pt x="1047" y="84"/>
                  </a:lnTo>
                  <a:lnTo>
                    <a:pt x="1047" y="0"/>
                  </a:lnTo>
                  <a:close/>
                </a:path>
              </a:pathLst>
            </a:custGeom>
            <a:solidFill>
              <a:srgbClr val="5ABC80"/>
            </a:solidFill>
            <a:ln w="3650" cap="flat" cmpd="sng">
              <a:solidFill>
                <a:srgbClr val="4399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9"/>
            <p:cNvSpPr/>
            <p:nvPr/>
          </p:nvSpPr>
          <p:spPr>
            <a:xfrm>
              <a:off x="4315025" y="4509150"/>
              <a:ext cx="45025" cy="35600"/>
            </a:xfrm>
            <a:custGeom>
              <a:avLst/>
              <a:gdLst/>
              <a:ahLst/>
              <a:cxnLst/>
              <a:rect l="l" t="t" r="r" b="b"/>
              <a:pathLst>
                <a:path w="1801" h="1424" extrusionOk="0">
                  <a:moveTo>
                    <a:pt x="1" y="0"/>
                  </a:moveTo>
                  <a:lnTo>
                    <a:pt x="1" y="84"/>
                  </a:lnTo>
                  <a:lnTo>
                    <a:pt x="126" y="84"/>
                  </a:lnTo>
                  <a:lnTo>
                    <a:pt x="231" y="230"/>
                  </a:lnTo>
                  <a:lnTo>
                    <a:pt x="231" y="1298"/>
                  </a:lnTo>
                  <a:cubicBezTo>
                    <a:pt x="231" y="1298"/>
                    <a:pt x="231" y="1319"/>
                    <a:pt x="210" y="1319"/>
                  </a:cubicBezTo>
                  <a:cubicBezTo>
                    <a:pt x="210" y="1319"/>
                    <a:pt x="189" y="1339"/>
                    <a:pt x="168" y="1339"/>
                  </a:cubicBezTo>
                  <a:lnTo>
                    <a:pt x="22" y="1339"/>
                  </a:lnTo>
                  <a:lnTo>
                    <a:pt x="22" y="1423"/>
                  </a:lnTo>
                  <a:lnTo>
                    <a:pt x="545" y="1423"/>
                  </a:lnTo>
                  <a:lnTo>
                    <a:pt x="545" y="1339"/>
                  </a:lnTo>
                  <a:lnTo>
                    <a:pt x="377" y="1339"/>
                  </a:lnTo>
                  <a:cubicBezTo>
                    <a:pt x="377" y="1339"/>
                    <a:pt x="356" y="1319"/>
                    <a:pt x="336" y="1319"/>
                  </a:cubicBezTo>
                  <a:cubicBezTo>
                    <a:pt x="336" y="1319"/>
                    <a:pt x="336" y="1298"/>
                    <a:pt x="336" y="1277"/>
                  </a:cubicBezTo>
                  <a:lnTo>
                    <a:pt x="336" y="356"/>
                  </a:lnTo>
                  <a:lnTo>
                    <a:pt x="1110" y="1423"/>
                  </a:lnTo>
                  <a:lnTo>
                    <a:pt x="1612" y="1423"/>
                  </a:lnTo>
                  <a:lnTo>
                    <a:pt x="1612" y="126"/>
                  </a:lnTo>
                  <a:cubicBezTo>
                    <a:pt x="1612" y="105"/>
                    <a:pt x="1633" y="84"/>
                    <a:pt x="1654" y="84"/>
                  </a:cubicBezTo>
                  <a:lnTo>
                    <a:pt x="1800" y="84"/>
                  </a:lnTo>
                  <a:lnTo>
                    <a:pt x="1800" y="0"/>
                  </a:lnTo>
                  <a:lnTo>
                    <a:pt x="1340" y="0"/>
                  </a:lnTo>
                  <a:lnTo>
                    <a:pt x="1340" y="84"/>
                  </a:lnTo>
                  <a:lnTo>
                    <a:pt x="1486" y="84"/>
                  </a:lnTo>
                  <a:cubicBezTo>
                    <a:pt x="1486" y="84"/>
                    <a:pt x="1507" y="105"/>
                    <a:pt x="1507" y="105"/>
                  </a:cubicBezTo>
                  <a:cubicBezTo>
                    <a:pt x="1528" y="105"/>
                    <a:pt x="1528" y="126"/>
                    <a:pt x="1528" y="126"/>
                  </a:cubicBezTo>
                  <a:lnTo>
                    <a:pt x="1528" y="858"/>
                  </a:lnTo>
                  <a:lnTo>
                    <a:pt x="880" y="0"/>
                  </a:lnTo>
                  <a:close/>
                </a:path>
              </a:pathLst>
            </a:custGeom>
            <a:solidFill>
              <a:srgbClr val="5ABC80"/>
            </a:solidFill>
            <a:ln w="3650" cap="flat" cmpd="sng">
              <a:solidFill>
                <a:srgbClr val="4399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9"/>
            <p:cNvSpPr/>
            <p:nvPr/>
          </p:nvSpPr>
          <p:spPr>
            <a:xfrm>
              <a:off x="4363675" y="4509150"/>
              <a:ext cx="46050" cy="35600"/>
            </a:xfrm>
            <a:custGeom>
              <a:avLst/>
              <a:gdLst/>
              <a:ahLst/>
              <a:cxnLst/>
              <a:rect l="l" t="t" r="r" b="b"/>
              <a:pathLst>
                <a:path w="1842" h="1424" extrusionOk="0">
                  <a:moveTo>
                    <a:pt x="963" y="84"/>
                  </a:moveTo>
                  <a:cubicBezTo>
                    <a:pt x="984" y="84"/>
                    <a:pt x="1026" y="105"/>
                    <a:pt x="1026" y="126"/>
                  </a:cubicBezTo>
                  <a:cubicBezTo>
                    <a:pt x="1047" y="147"/>
                    <a:pt x="1068" y="168"/>
                    <a:pt x="1089" y="189"/>
                  </a:cubicBezTo>
                  <a:cubicBezTo>
                    <a:pt x="1110" y="230"/>
                    <a:pt x="1110" y="251"/>
                    <a:pt x="1131" y="314"/>
                  </a:cubicBezTo>
                  <a:cubicBezTo>
                    <a:pt x="1131" y="356"/>
                    <a:pt x="1131" y="419"/>
                    <a:pt x="1131" y="482"/>
                  </a:cubicBezTo>
                  <a:cubicBezTo>
                    <a:pt x="1151" y="544"/>
                    <a:pt x="1151" y="628"/>
                    <a:pt x="1151" y="712"/>
                  </a:cubicBezTo>
                  <a:cubicBezTo>
                    <a:pt x="1151" y="795"/>
                    <a:pt x="1151" y="879"/>
                    <a:pt x="1131" y="942"/>
                  </a:cubicBezTo>
                  <a:cubicBezTo>
                    <a:pt x="1131" y="1005"/>
                    <a:pt x="1131" y="1067"/>
                    <a:pt x="1131" y="1109"/>
                  </a:cubicBezTo>
                  <a:cubicBezTo>
                    <a:pt x="1110" y="1172"/>
                    <a:pt x="1110" y="1193"/>
                    <a:pt x="1089" y="1235"/>
                  </a:cubicBezTo>
                  <a:cubicBezTo>
                    <a:pt x="1068" y="1256"/>
                    <a:pt x="1047" y="1277"/>
                    <a:pt x="1026" y="1298"/>
                  </a:cubicBezTo>
                  <a:cubicBezTo>
                    <a:pt x="1026" y="1319"/>
                    <a:pt x="984" y="1339"/>
                    <a:pt x="963" y="1339"/>
                  </a:cubicBezTo>
                  <a:lnTo>
                    <a:pt x="879" y="1339"/>
                  </a:lnTo>
                  <a:lnTo>
                    <a:pt x="879" y="84"/>
                  </a:lnTo>
                  <a:close/>
                  <a:moveTo>
                    <a:pt x="1" y="0"/>
                  </a:moveTo>
                  <a:lnTo>
                    <a:pt x="1" y="84"/>
                  </a:lnTo>
                  <a:lnTo>
                    <a:pt x="189" y="84"/>
                  </a:lnTo>
                  <a:lnTo>
                    <a:pt x="189" y="1339"/>
                  </a:lnTo>
                  <a:lnTo>
                    <a:pt x="1" y="1339"/>
                  </a:lnTo>
                  <a:lnTo>
                    <a:pt x="1" y="1423"/>
                  </a:lnTo>
                  <a:lnTo>
                    <a:pt x="1131" y="1423"/>
                  </a:lnTo>
                  <a:cubicBezTo>
                    <a:pt x="1235" y="1423"/>
                    <a:pt x="1340" y="1402"/>
                    <a:pt x="1423" y="1381"/>
                  </a:cubicBezTo>
                  <a:cubicBezTo>
                    <a:pt x="1507" y="1339"/>
                    <a:pt x="1591" y="1298"/>
                    <a:pt x="1654" y="1235"/>
                  </a:cubicBezTo>
                  <a:cubicBezTo>
                    <a:pt x="1695" y="1172"/>
                    <a:pt x="1758" y="1109"/>
                    <a:pt x="1779" y="1026"/>
                  </a:cubicBezTo>
                  <a:cubicBezTo>
                    <a:pt x="1821" y="921"/>
                    <a:pt x="1842" y="816"/>
                    <a:pt x="1842" y="712"/>
                  </a:cubicBezTo>
                  <a:cubicBezTo>
                    <a:pt x="1842" y="607"/>
                    <a:pt x="1821" y="502"/>
                    <a:pt x="1779" y="419"/>
                  </a:cubicBezTo>
                  <a:cubicBezTo>
                    <a:pt x="1758" y="314"/>
                    <a:pt x="1695" y="251"/>
                    <a:pt x="1654" y="189"/>
                  </a:cubicBezTo>
                  <a:cubicBezTo>
                    <a:pt x="1591" y="126"/>
                    <a:pt x="1507" y="84"/>
                    <a:pt x="1423" y="42"/>
                  </a:cubicBezTo>
                  <a:cubicBezTo>
                    <a:pt x="1340" y="21"/>
                    <a:pt x="1235" y="0"/>
                    <a:pt x="1131" y="0"/>
                  </a:cubicBezTo>
                  <a:close/>
                </a:path>
              </a:pathLst>
            </a:custGeom>
            <a:solidFill>
              <a:srgbClr val="5ABC80"/>
            </a:solidFill>
            <a:ln w="3650" cap="flat" cmpd="sng">
              <a:solidFill>
                <a:srgbClr val="4399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9"/>
            <p:cNvSpPr/>
            <p:nvPr/>
          </p:nvSpPr>
          <p:spPr>
            <a:xfrm>
              <a:off x="4414950" y="4509150"/>
              <a:ext cx="47100" cy="36625"/>
            </a:xfrm>
            <a:custGeom>
              <a:avLst/>
              <a:gdLst/>
              <a:ahLst/>
              <a:cxnLst/>
              <a:rect l="l" t="t" r="r" b="b"/>
              <a:pathLst>
                <a:path w="1884" h="1465" extrusionOk="0">
                  <a:moveTo>
                    <a:pt x="963" y="84"/>
                  </a:moveTo>
                  <a:cubicBezTo>
                    <a:pt x="1005" y="105"/>
                    <a:pt x="1025" y="105"/>
                    <a:pt x="1046" y="126"/>
                  </a:cubicBezTo>
                  <a:cubicBezTo>
                    <a:pt x="1046" y="147"/>
                    <a:pt x="1067" y="189"/>
                    <a:pt x="1067" y="230"/>
                  </a:cubicBezTo>
                  <a:cubicBezTo>
                    <a:pt x="1088" y="251"/>
                    <a:pt x="1088" y="314"/>
                    <a:pt x="1088" y="377"/>
                  </a:cubicBezTo>
                  <a:cubicBezTo>
                    <a:pt x="1088" y="440"/>
                    <a:pt x="1088" y="482"/>
                    <a:pt x="1067" y="523"/>
                  </a:cubicBezTo>
                  <a:cubicBezTo>
                    <a:pt x="1067" y="565"/>
                    <a:pt x="1046" y="586"/>
                    <a:pt x="1046" y="607"/>
                  </a:cubicBezTo>
                  <a:cubicBezTo>
                    <a:pt x="1025" y="628"/>
                    <a:pt x="1005" y="649"/>
                    <a:pt x="963" y="649"/>
                  </a:cubicBezTo>
                  <a:cubicBezTo>
                    <a:pt x="942" y="670"/>
                    <a:pt x="921" y="670"/>
                    <a:pt x="879" y="670"/>
                  </a:cubicBezTo>
                  <a:lnTo>
                    <a:pt x="879" y="84"/>
                  </a:lnTo>
                  <a:close/>
                  <a:moveTo>
                    <a:pt x="0" y="0"/>
                  </a:moveTo>
                  <a:lnTo>
                    <a:pt x="0" y="84"/>
                  </a:lnTo>
                  <a:lnTo>
                    <a:pt x="168" y="84"/>
                  </a:lnTo>
                  <a:lnTo>
                    <a:pt x="168" y="1339"/>
                  </a:lnTo>
                  <a:lnTo>
                    <a:pt x="0" y="1339"/>
                  </a:lnTo>
                  <a:lnTo>
                    <a:pt x="0" y="1423"/>
                  </a:lnTo>
                  <a:lnTo>
                    <a:pt x="1046" y="1423"/>
                  </a:lnTo>
                  <a:lnTo>
                    <a:pt x="1046" y="1339"/>
                  </a:lnTo>
                  <a:lnTo>
                    <a:pt x="879" y="1339"/>
                  </a:lnTo>
                  <a:lnTo>
                    <a:pt x="879" y="754"/>
                  </a:lnTo>
                  <a:lnTo>
                    <a:pt x="963" y="754"/>
                  </a:lnTo>
                  <a:cubicBezTo>
                    <a:pt x="984" y="774"/>
                    <a:pt x="1005" y="795"/>
                    <a:pt x="1025" y="816"/>
                  </a:cubicBezTo>
                  <a:cubicBezTo>
                    <a:pt x="1025" y="837"/>
                    <a:pt x="1046" y="879"/>
                    <a:pt x="1046" y="921"/>
                  </a:cubicBezTo>
                  <a:cubicBezTo>
                    <a:pt x="1067" y="963"/>
                    <a:pt x="1067" y="1026"/>
                    <a:pt x="1067" y="1088"/>
                  </a:cubicBezTo>
                  <a:cubicBezTo>
                    <a:pt x="1067" y="1151"/>
                    <a:pt x="1067" y="1214"/>
                    <a:pt x="1088" y="1256"/>
                  </a:cubicBezTo>
                  <a:cubicBezTo>
                    <a:pt x="1088" y="1298"/>
                    <a:pt x="1109" y="1339"/>
                    <a:pt x="1151" y="1381"/>
                  </a:cubicBezTo>
                  <a:cubicBezTo>
                    <a:pt x="1172" y="1402"/>
                    <a:pt x="1214" y="1423"/>
                    <a:pt x="1277" y="1444"/>
                  </a:cubicBezTo>
                  <a:cubicBezTo>
                    <a:pt x="1318" y="1465"/>
                    <a:pt x="1381" y="1465"/>
                    <a:pt x="1465" y="1465"/>
                  </a:cubicBezTo>
                  <a:cubicBezTo>
                    <a:pt x="1549" y="1465"/>
                    <a:pt x="1611" y="1465"/>
                    <a:pt x="1674" y="1444"/>
                  </a:cubicBezTo>
                  <a:cubicBezTo>
                    <a:pt x="1737" y="1444"/>
                    <a:pt x="1779" y="1423"/>
                    <a:pt x="1800" y="1381"/>
                  </a:cubicBezTo>
                  <a:cubicBezTo>
                    <a:pt x="1841" y="1360"/>
                    <a:pt x="1862" y="1319"/>
                    <a:pt x="1862" y="1277"/>
                  </a:cubicBezTo>
                  <a:cubicBezTo>
                    <a:pt x="1883" y="1235"/>
                    <a:pt x="1883" y="1172"/>
                    <a:pt x="1883" y="1109"/>
                  </a:cubicBezTo>
                  <a:lnTo>
                    <a:pt x="1883" y="1088"/>
                  </a:lnTo>
                  <a:lnTo>
                    <a:pt x="1800" y="1088"/>
                  </a:lnTo>
                  <a:cubicBezTo>
                    <a:pt x="1800" y="1151"/>
                    <a:pt x="1800" y="1214"/>
                    <a:pt x="1800" y="1277"/>
                  </a:cubicBezTo>
                  <a:cubicBezTo>
                    <a:pt x="1779" y="1319"/>
                    <a:pt x="1758" y="1339"/>
                    <a:pt x="1737" y="1339"/>
                  </a:cubicBezTo>
                  <a:cubicBezTo>
                    <a:pt x="1737" y="1339"/>
                    <a:pt x="1716" y="1319"/>
                    <a:pt x="1716" y="1319"/>
                  </a:cubicBezTo>
                  <a:cubicBezTo>
                    <a:pt x="1716" y="1298"/>
                    <a:pt x="1695" y="1298"/>
                    <a:pt x="1695" y="1277"/>
                  </a:cubicBezTo>
                  <a:lnTo>
                    <a:pt x="1695" y="1235"/>
                  </a:lnTo>
                  <a:cubicBezTo>
                    <a:pt x="1695" y="1214"/>
                    <a:pt x="1695" y="1214"/>
                    <a:pt x="1716" y="1193"/>
                  </a:cubicBezTo>
                  <a:cubicBezTo>
                    <a:pt x="1716" y="1172"/>
                    <a:pt x="1716" y="1151"/>
                    <a:pt x="1716" y="1130"/>
                  </a:cubicBezTo>
                  <a:cubicBezTo>
                    <a:pt x="1716" y="1130"/>
                    <a:pt x="1716" y="1109"/>
                    <a:pt x="1716" y="1088"/>
                  </a:cubicBezTo>
                  <a:cubicBezTo>
                    <a:pt x="1716" y="1026"/>
                    <a:pt x="1695" y="963"/>
                    <a:pt x="1674" y="921"/>
                  </a:cubicBezTo>
                  <a:cubicBezTo>
                    <a:pt x="1653" y="858"/>
                    <a:pt x="1611" y="837"/>
                    <a:pt x="1549" y="795"/>
                  </a:cubicBezTo>
                  <a:cubicBezTo>
                    <a:pt x="1507" y="774"/>
                    <a:pt x="1423" y="754"/>
                    <a:pt x="1339" y="754"/>
                  </a:cubicBezTo>
                  <a:cubicBezTo>
                    <a:pt x="1256" y="733"/>
                    <a:pt x="1151" y="733"/>
                    <a:pt x="1025" y="733"/>
                  </a:cubicBezTo>
                  <a:cubicBezTo>
                    <a:pt x="1172" y="733"/>
                    <a:pt x="1277" y="712"/>
                    <a:pt x="1360" y="712"/>
                  </a:cubicBezTo>
                  <a:cubicBezTo>
                    <a:pt x="1465" y="691"/>
                    <a:pt x="1528" y="670"/>
                    <a:pt x="1590" y="628"/>
                  </a:cubicBezTo>
                  <a:cubicBezTo>
                    <a:pt x="1632" y="607"/>
                    <a:pt x="1674" y="565"/>
                    <a:pt x="1695" y="523"/>
                  </a:cubicBezTo>
                  <a:cubicBezTo>
                    <a:pt x="1716" y="482"/>
                    <a:pt x="1737" y="419"/>
                    <a:pt x="1737" y="377"/>
                  </a:cubicBezTo>
                  <a:cubicBezTo>
                    <a:pt x="1737" y="314"/>
                    <a:pt x="1716" y="251"/>
                    <a:pt x="1695" y="210"/>
                  </a:cubicBezTo>
                  <a:cubicBezTo>
                    <a:pt x="1674" y="147"/>
                    <a:pt x="1632" y="126"/>
                    <a:pt x="1590" y="84"/>
                  </a:cubicBezTo>
                  <a:cubicBezTo>
                    <a:pt x="1528" y="63"/>
                    <a:pt x="1465" y="42"/>
                    <a:pt x="1402" y="21"/>
                  </a:cubicBezTo>
                  <a:cubicBezTo>
                    <a:pt x="1339" y="0"/>
                    <a:pt x="1256" y="0"/>
                    <a:pt x="1151" y="0"/>
                  </a:cubicBezTo>
                  <a:close/>
                </a:path>
              </a:pathLst>
            </a:custGeom>
            <a:solidFill>
              <a:srgbClr val="5ABC80"/>
            </a:solidFill>
            <a:ln w="3650" cap="flat" cmpd="sng">
              <a:solidFill>
                <a:srgbClr val="4399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9"/>
            <p:cNvSpPr/>
            <p:nvPr/>
          </p:nvSpPr>
          <p:spPr>
            <a:xfrm>
              <a:off x="4466200" y="4509150"/>
              <a:ext cx="40300" cy="35600"/>
            </a:xfrm>
            <a:custGeom>
              <a:avLst/>
              <a:gdLst/>
              <a:ahLst/>
              <a:cxnLst/>
              <a:rect l="l" t="t" r="r" b="b"/>
              <a:pathLst>
                <a:path w="1612" h="1424" extrusionOk="0">
                  <a:moveTo>
                    <a:pt x="1" y="0"/>
                  </a:moveTo>
                  <a:lnTo>
                    <a:pt x="1" y="84"/>
                  </a:lnTo>
                  <a:lnTo>
                    <a:pt x="168" y="84"/>
                  </a:lnTo>
                  <a:lnTo>
                    <a:pt x="168" y="1339"/>
                  </a:lnTo>
                  <a:lnTo>
                    <a:pt x="1" y="1339"/>
                  </a:lnTo>
                  <a:lnTo>
                    <a:pt x="1" y="1423"/>
                  </a:lnTo>
                  <a:lnTo>
                    <a:pt x="1612" y="1423"/>
                  </a:lnTo>
                  <a:lnTo>
                    <a:pt x="1612" y="879"/>
                  </a:lnTo>
                  <a:lnTo>
                    <a:pt x="1549" y="879"/>
                  </a:lnTo>
                  <a:lnTo>
                    <a:pt x="1256" y="1339"/>
                  </a:lnTo>
                  <a:lnTo>
                    <a:pt x="879" y="1339"/>
                  </a:lnTo>
                  <a:lnTo>
                    <a:pt x="879" y="754"/>
                  </a:lnTo>
                  <a:lnTo>
                    <a:pt x="1026" y="754"/>
                  </a:lnTo>
                  <a:lnTo>
                    <a:pt x="1151" y="1088"/>
                  </a:lnTo>
                  <a:lnTo>
                    <a:pt x="1235" y="1088"/>
                  </a:lnTo>
                  <a:lnTo>
                    <a:pt x="1235" y="335"/>
                  </a:lnTo>
                  <a:lnTo>
                    <a:pt x="1151" y="335"/>
                  </a:lnTo>
                  <a:lnTo>
                    <a:pt x="1026" y="670"/>
                  </a:lnTo>
                  <a:lnTo>
                    <a:pt x="879" y="670"/>
                  </a:lnTo>
                  <a:lnTo>
                    <a:pt x="879" y="84"/>
                  </a:lnTo>
                  <a:lnTo>
                    <a:pt x="1214" y="84"/>
                  </a:lnTo>
                  <a:lnTo>
                    <a:pt x="1507" y="482"/>
                  </a:lnTo>
                  <a:lnTo>
                    <a:pt x="1570" y="482"/>
                  </a:lnTo>
                  <a:lnTo>
                    <a:pt x="1570" y="0"/>
                  </a:lnTo>
                  <a:close/>
                </a:path>
              </a:pathLst>
            </a:custGeom>
            <a:solidFill>
              <a:srgbClr val="5ABC80"/>
            </a:solidFill>
            <a:ln w="3650" cap="flat" cmpd="sng">
              <a:solidFill>
                <a:srgbClr val="4399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9"/>
            <p:cNvSpPr/>
            <p:nvPr/>
          </p:nvSpPr>
          <p:spPr>
            <a:xfrm>
              <a:off x="4512750" y="4509150"/>
              <a:ext cx="46075" cy="35600"/>
            </a:xfrm>
            <a:custGeom>
              <a:avLst/>
              <a:gdLst/>
              <a:ahLst/>
              <a:cxnLst/>
              <a:rect l="l" t="t" r="r" b="b"/>
              <a:pathLst>
                <a:path w="1843" h="1424" extrusionOk="0">
                  <a:moveTo>
                    <a:pt x="963" y="84"/>
                  </a:moveTo>
                  <a:cubicBezTo>
                    <a:pt x="1005" y="84"/>
                    <a:pt x="1026" y="105"/>
                    <a:pt x="1047" y="126"/>
                  </a:cubicBezTo>
                  <a:cubicBezTo>
                    <a:pt x="1068" y="147"/>
                    <a:pt x="1068" y="168"/>
                    <a:pt x="1089" y="189"/>
                  </a:cubicBezTo>
                  <a:cubicBezTo>
                    <a:pt x="1110" y="230"/>
                    <a:pt x="1110" y="251"/>
                    <a:pt x="1131" y="314"/>
                  </a:cubicBezTo>
                  <a:cubicBezTo>
                    <a:pt x="1131" y="356"/>
                    <a:pt x="1131" y="419"/>
                    <a:pt x="1152" y="482"/>
                  </a:cubicBezTo>
                  <a:cubicBezTo>
                    <a:pt x="1152" y="544"/>
                    <a:pt x="1152" y="628"/>
                    <a:pt x="1152" y="712"/>
                  </a:cubicBezTo>
                  <a:cubicBezTo>
                    <a:pt x="1152" y="795"/>
                    <a:pt x="1152" y="879"/>
                    <a:pt x="1152" y="942"/>
                  </a:cubicBezTo>
                  <a:cubicBezTo>
                    <a:pt x="1131" y="1005"/>
                    <a:pt x="1131" y="1067"/>
                    <a:pt x="1131" y="1109"/>
                  </a:cubicBezTo>
                  <a:cubicBezTo>
                    <a:pt x="1110" y="1172"/>
                    <a:pt x="1110" y="1193"/>
                    <a:pt x="1089" y="1235"/>
                  </a:cubicBezTo>
                  <a:cubicBezTo>
                    <a:pt x="1068" y="1256"/>
                    <a:pt x="1068" y="1277"/>
                    <a:pt x="1047" y="1298"/>
                  </a:cubicBezTo>
                  <a:cubicBezTo>
                    <a:pt x="1026" y="1319"/>
                    <a:pt x="1005" y="1339"/>
                    <a:pt x="963" y="1339"/>
                  </a:cubicBezTo>
                  <a:lnTo>
                    <a:pt x="880" y="1339"/>
                  </a:lnTo>
                  <a:lnTo>
                    <a:pt x="880" y="84"/>
                  </a:lnTo>
                  <a:close/>
                  <a:moveTo>
                    <a:pt x="1" y="0"/>
                  </a:moveTo>
                  <a:lnTo>
                    <a:pt x="1" y="84"/>
                  </a:lnTo>
                  <a:lnTo>
                    <a:pt x="189" y="84"/>
                  </a:lnTo>
                  <a:lnTo>
                    <a:pt x="189" y="1339"/>
                  </a:lnTo>
                  <a:lnTo>
                    <a:pt x="1" y="1339"/>
                  </a:lnTo>
                  <a:lnTo>
                    <a:pt x="1" y="1423"/>
                  </a:lnTo>
                  <a:lnTo>
                    <a:pt x="1131" y="1423"/>
                  </a:lnTo>
                  <a:cubicBezTo>
                    <a:pt x="1235" y="1423"/>
                    <a:pt x="1340" y="1402"/>
                    <a:pt x="1424" y="1381"/>
                  </a:cubicBezTo>
                  <a:cubicBezTo>
                    <a:pt x="1507" y="1339"/>
                    <a:pt x="1591" y="1298"/>
                    <a:pt x="1654" y="1235"/>
                  </a:cubicBezTo>
                  <a:cubicBezTo>
                    <a:pt x="1717" y="1172"/>
                    <a:pt x="1758" y="1109"/>
                    <a:pt x="1779" y="1026"/>
                  </a:cubicBezTo>
                  <a:cubicBezTo>
                    <a:pt x="1821" y="921"/>
                    <a:pt x="1842" y="816"/>
                    <a:pt x="1842" y="712"/>
                  </a:cubicBezTo>
                  <a:cubicBezTo>
                    <a:pt x="1842" y="607"/>
                    <a:pt x="1821" y="502"/>
                    <a:pt x="1779" y="419"/>
                  </a:cubicBezTo>
                  <a:cubicBezTo>
                    <a:pt x="1758" y="314"/>
                    <a:pt x="1717" y="251"/>
                    <a:pt x="1654" y="189"/>
                  </a:cubicBezTo>
                  <a:cubicBezTo>
                    <a:pt x="1591" y="126"/>
                    <a:pt x="1507" y="84"/>
                    <a:pt x="1424" y="42"/>
                  </a:cubicBezTo>
                  <a:cubicBezTo>
                    <a:pt x="1340" y="21"/>
                    <a:pt x="1235" y="0"/>
                    <a:pt x="1131" y="0"/>
                  </a:cubicBezTo>
                  <a:close/>
                </a:path>
              </a:pathLst>
            </a:custGeom>
            <a:solidFill>
              <a:srgbClr val="5ABC80"/>
            </a:solidFill>
            <a:ln w="3650" cap="flat" cmpd="sng">
              <a:solidFill>
                <a:srgbClr val="4399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9"/>
            <p:cNvSpPr/>
            <p:nvPr/>
          </p:nvSpPr>
          <p:spPr>
            <a:xfrm>
              <a:off x="4583375" y="4509150"/>
              <a:ext cx="45525" cy="35600"/>
            </a:xfrm>
            <a:custGeom>
              <a:avLst/>
              <a:gdLst/>
              <a:ahLst/>
              <a:cxnLst/>
              <a:rect l="l" t="t" r="r" b="b"/>
              <a:pathLst>
                <a:path w="1821" h="1424" extrusionOk="0">
                  <a:moveTo>
                    <a:pt x="963" y="84"/>
                  </a:moveTo>
                  <a:cubicBezTo>
                    <a:pt x="984" y="84"/>
                    <a:pt x="1005" y="105"/>
                    <a:pt x="1026" y="126"/>
                  </a:cubicBezTo>
                  <a:cubicBezTo>
                    <a:pt x="1047" y="147"/>
                    <a:pt x="1068" y="168"/>
                    <a:pt x="1068" y="189"/>
                  </a:cubicBezTo>
                  <a:cubicBezTo>
                    <a:pt x="1089" y="230"/>
                    <a:pt x="1089" y="251"/>
                    <a:pt x="1110" y="314"/>
                  </a:cubicBezTo>
                  <a:cubicBezTo>
                    <a:pt x="1110" y="356"/>
                    <a:pt x="1130" y="419"/>
                    <a:pt x="1130" y="482"/>
                  </a:cubicBezTo>
                  <a:cubicBezTo>
                    <a:pt x="1130" y="544"/>
                    <a:pt x="1130" y="628"/>
                    <a:pt x="1130" y="712"/>
                  </a:cubicBezTo>
                  <a:cubicBezTo>
                    <a:pt x="1130" y="795"/>
                    <a:pt x="1130" y="879"/>
                    <a:pt x="1130" y="942"/>
                  </a:cubicBezTo>
                  <a:cubicBezTo>
                    <a:pt x="1130" y="1005"/>
                    <a:pt x="1110" y="1067"/>
                    <a:pt x="1110" y="1109"/>
                  </a:cubicBezTo>
                  <a:cubicBezTo>
                    <a:pt x="1089" y="1172"/>
                    <a:pt x="1089" y="1193"/>
                    <a:pt x="1068" y="1235"/>
                  </a:cubicBezTo>
                  <a:cubicBezTo>
                    <a:pt x="1068" y="1256"/>
                    <a:pt x="1047" y="1277"/>
                    <a:pt x="1026" y="1298"/>
                  </a:cubicBezTo>
                  <a:cubicBezTo>
                    <a:pt x="1005" y="1319"/>
                    <a:pt x="984" y="1339"/>
                    <a:pt x="963" y="1339"/>
                  </a:cubicBezTo>
                  <a:lnTo>
                    <a:pt x="858" y="1339"/>
                  </a:lnTo>
                  <a:lnTo>
                    <a:pt x="858" y="84"/>
                  </a:lnTo>
                  <a:close/>
                  <a:moveTo>
                    <a:pt x="1" y="0"/>
                  </a:moveTo>
                  <a:lnTo>
                    <a:pt x="1" y="84"/>
                  </a:lnTo>
                  <a:lnTo>
                    <a:pt x="168" y="84"/>
                  </a:lnTo>
                  <a:lnTo>
                    <a:pt x="168" y="1339"/>
                  </a:lnTo>
                  <a:lnTo>
                    <a:pt x="1" y="1339"/>
                  </a:lnTo>
                  <a:lnTo>
                    <a:pt x="1" y="1423"/>
                  </a:lnTo>
                  <a:lnTo>
                    <a:pt x="1130" y="1423"/>
                  </a:lnTo>
                  <a:cubicBezTo>
                    <a:pt x="1235" y="1423"/>
                    <a:pt x="1319" y="1402"/>
                    <a:pt x="1402" y="1381"/>
                  </a:cubicBezTo>
                  <a:cubicBezTo>
                    <a:pt x="1486" y="1339"/>
                    <a:pt x="1570" y="1298"/>
                    <a:pt x="1633" y="1235"/>
                  </a:cubicBezTo>
                  <a:cubicBezTo>
                    <a:pt x="1695" y="1172"/>
                    <a:pt x="1737" y="1109"/>
                    <a:pt x="1779" y="1026"/>
                  </a:cubicBezTo>
                  <a:cubicBezTo>
                    <a:pt x="1800" y="921"/>
                    <a:pt x="1821" y="816"/>
                    <a:pt x="1821" y="712"/>
                  </a:cubicBezTo>
                  <a:cubicBezTo>
                    <a:pt x="1821" y="607"/>
                    <a:pt x="1800" y="502"/>
                    <a:pt x="1779" y="419"/>
                  </a:cubicBezTo>
                  <a:cubicBezTo>
                    <a:pt x="1737" y="314"/>
                    <a:pt x="1695" y="251"/>
                    <a:pt x="1633" y="189"/>
                  </a:cubicBezTo>
                  <a:cubicBezTo>
                    <a:pt x="1570" y="126"/>
                    <a:pt x="1486" y="84"/>
                    <a:pt x="1402" y="42"/>
                  </a:cubicBezTo>
                  <a:cubicBezTo>
                    <a:pt x="1319" y="21"/>
                    <a:pt x="1235" y="0"/>
                    <a:pt x="1130" y="0"/>
                  </a:cubicBezTo>
                  <a:close/>
                </a:path>
              </a:pathLst>
            </a:custGeom>
            <a:solidFill>
              <a:srgbClr val="5ABC80"/>
            </a:solidFill>
            <a:ln w="3650" cap="flat" cmpd="sng">
              <a:solidFill>
                <a:srgbClr val="4399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9"/>
            <p:cNvSpPr/>
            <p:nvPr/>
          </p:nvSpPr>
          <p:spPr>
            <a:xfrm>
              <a:off x="4634650" y="4508100"/>
              <a:ext cx="43425" cy="37675"/>
            </a:xfrm>
            <a:custGeom>
              <a:avLst/>
              <a:gdLst/>
              <a:ahLst/>
              <a:cxnLst/>
              <a:rect l="l" t="t" r="r" b="b"/>
              <a:pathLst>
                <a:path w="1737" h="1507" extrusionOk="0">
                  <a:moveTo>
                    <a:pt x="879" y="63"/>
                  </a:moveTo>
                  <a:cubicBezTo>
                    <a:pt x="900" y="63"/>
                    <a:pt x="942" y="84"/>
                    <a:pt x="963" y="105"/>
                  </a:cubicBezTo>
                  <a:cubicBezTo>
                    <a:pt x="983" y="126"/>
                    <a:pt x="1004" y="168"/>
                    <a:pt x="1025" y="210"/>
                  </a:cubicBezTo>
                  <a:cubicBezTo>
                    <a:pt x="1025" y="272"/>
                    <a:pt x="1046" y="335"/>
                    <a:pt x="1046" y="419"/>
                  </a:cubicBezTo>
                  <a:cubicBezTo>
                    <a:pt x="1046" y="503"/>
                    <a:pt x="1046" y="628"/>
                    <a:pt x="1046" y="754"/>
                  </a:cubicBezTo>
                  <a:cubicBezTo>
                    <a:pt x="1046" y="879"/>
                    <a:pt x="1046" y="1005"/>
                    <a:pt x="1046" y="1089"/>
                  </a:cubicBezTo>
                  <a:cubicBezTo>
                    <a:pt x="1046" y="1172"/>
                    <a:pt x="1025" y="1256"/>
                    <a:pt x="1025" y="1298"/>
                  </a:cubicBezTo>
                  <a:cubicBezTo>
                    <a:pt x="1004" y="1340"/>
                    <a:pt x="983" y="1381"/>
                    <a:pt x="963" y="1402"/>
                  </a:cubicBezTo>
                  <a:cubicBezTo>
                    <a:pt x="942" y="1423"/>
                    <a:pt x="900" y="1444"/>
                    <a:pt x="879" y="1444"/>
                  </a:cubicBezTo>
                  <a:cubicBezTo>
                    <a:pt x="837" y="1444"/>
                    <a:pt x="816" y="1423"/>
                    <a:pt x="774" y="1402"/>
                  </a:cubicBezTo>
                  <a:cubicBezTo>
                    <a:pt x="753" y="1381"/>
                    <a:pt x="753" y="1340"/>
                    <a:pt x="732" y="1298"/>
                  </a:cubicBezTo>
                  <a:cubicBezTo>
                    <a:pt x="711" y="1256"/>
                    <a:pt x="711" y="1172"/>
                    <a:pt x="691" y="1089"/>
                  </a:cubicBezTo>
                  <a:cubicBezTo>
                    <a:pt x="691" y="1005"/>
                    <a:pt x="691" y="879"/>
                    <a:pt x="691" y="754"/>
                  </a:cubicBezTo>
                  <a:cubicBezTo>
                    <a:pt x="691" y="628"/>
                    <a:pt x="691" y="503"/>
                    <a:pt x="691" y="419"/>
                  </a:cubicBezTo>
                  <a:cubicBezTo>
                    <a:pt x="711" y="335"/>
                    <a:pt x="711" y="272"/>
                    <a:pt x="732" y="210"/>
                  </a:cubicBezTo>
                  <a:cubicBezTo>
                    <a:pt x="753" y="168"/>
                    <a:pt x="753" y="126"/>
                    <a:pt x="774" y="105"/>
                  </a:cubicBezTo>
                  <a:cubicBezTo>
                    <a:pt x="816" y="84"/>
                    <a:pt x="837" y="63"/>
                    <a:pt x="879" y="63"/>
                  </a:cubicBezTo>
                  <a:close/>
                  <a:moveTo>
                    <a:pt x="879" y="0"/>
                  </a:moveTo>
                  <a:cubicBezTo>
                    <a:pt x="774" y="0"/>
                    <a:pt x="670" y="0"/>
                    <a:pt x="586" y="21"/>
                  </a:cubicBezTo>
                  <a:cubicBezTo>
                    <a:pt x="502" y="42"/>
                    <a:pt x="439" y="63"/>
                    <a:pt x="377" y="105"/>
                  </a:cubicBezTo>
                  <a:cubicBezTo>
                    <a:pt x="314" y="147"/>
                    <a:pt x="251" y="189"/>
                    <a:pt x="209" y="231"/>
                  </a:cubicBezTo>
                  <a:cubicBezTo>
                    <a:pt x="167" y="272"/>
                    <a:pt x="126" y="314"/>
                    <a:pt x="84" y="377"/>
                  </a:cubicBezTo>
                  <a:cubicBezTo>
                    <a:pt x="63" y="440"/>
                    <a:pt x="42" y="503"/>
                    <a:pt x="21" y="565"/>
                  </a:cubicBezTo>
                  <a:cubicBezTo>
                    <a:pt x="21" y="628"/>
                    <a:pt x="0" y="691"/>
                    <a:pt x="0" y="754"/>
                  </a:cubicBezTo>
                  <a:cubicBezTo>
                    <a:pt x="0" y="816"/>
                    <a:pt x="21" y="879"/>
                    <a:pt x="21" y="942"/>
                  </a:cubicBezTo>
                  <a:cubicBezTo>
                    <a:pt x="42" y="1005"/>
                    <a:pt x="63" y="1068"/>
                    <a:pt x="84" y="1130"/>
                  </a:cubicBezTo>
                  <a:cubicBezTo>
                    <a:pt x="126" y="1193"/>
                    <a:pt x="167" y="1235"/>
                    <a:pt x="209" y="1277"/>
                  </a:cubicBezTo>
                  <a:cubicBezTo>
                    <a:pt x="251" y="1319"/>
                    <a:pt x="314" y="1361"/>
                    <a:pt x="377" y="1402"/>
                  </a:cubicBezTo>
                  <a:cubicBezTo>
                    <a:pt x="439" y="1444"/>
                    <a:pt x="502" y="1465"/>
                    <a:pt x="586" y="1486"/>
                  </a:cubicBezTo>
                  <a:cubicBezTo>
                    <a:pt x="670" y="1507"/>
                    <a:pt x="774" y="1507"/>
                    <a:pt x="879" y="1507"/>
                  </a:cubicBezTo>
                  <a:cubicBezTo>
                    <a:pt x="983" y="1507"/>
                    <a:pt x="1067" y="1507"/>
                    <a:pt x="1151" y="1486"/>
                  </a:cubicBezTo>
                  <a:cubicBezTo>
                    <a:pt x="1235" y="1465"/>
                    <a:pt x="1318" y="1444"/>
                    <a:pt x="1381" y="1402"/>
                  </a:cubicBezTo>
                  <a:cubicBezTo>
                    <a:pt x="1444" y="1361"/>
                    <a:pt x="1486" y="1319"/>
                    <a:pt x="1548" y="1277"/>
                  </a:cubicBezTo>
                  <a:cubicBezTo>
                    <a:pt x="1590" y="1235"/>
                    <a:pt x="1632" y="1193"/>
                    <a:pt x="1653" y="1130"/>
                  </a:cubicBezTo>
                  <a:cubicBezTo>
                    <a:pt x="1674" y="1068"/>
                    <a:pt x="1695" y="1005"/>
                    <a:pt x="1716" y="942"/>
                  </a:cubicBezTo>
                  <a:cubicBezTo>
                    <a:pt x="1737" y="879"/>
                    <a:pt x="1737" y="816"/>
                    <a:pt x="1737" y="754"/>
                  </a:cubicBezTo>
                  <a:cubicBezTo>
                    <a:pt x="1737" y="691"/>
                    <a:pt x="1737" y="628"/>
                    <a:pt x="1716" y="565"/>
                  </a:cubicBezTo>
                  <a:cubicBezTo>
                    <a:pt x="1695" y="503"/>
                    <a:pt x="1674" y="440"/>
                    <a:pt x="1653" y="377"/>
                  </a:cubicBezTo>
                  <a:cubicBezTo>
                    <a:pt x="1632" y="314"/>
                    <a:pt x="1590" y="272"/>
                    <a:pt x="1548" y="231"/>
                  </a:cubicBezTo>
                  <a:cubicBezTo>
                    <a:pt x="1486" y="189"/>
                    <a:pt x="1444" y="147"/>
                    <a:pt x="1381" y="105"/>
                  </a:cubicBezTo>
                  <a:cubicBezTo>
                    <a:pt x="1318" y="63"/>
                    <a:pt x="1235" y="42"/>
                    <a:pt x="1151" y="21"/>
                  </a:cubicBezTo>
                  <a:cubicBezTo>
                    <a:pt x="1067" y="0"/>
                    <a:pt x="983" y="0"/>
                    <a:pt x="879" y="0"/>
                  </a:cubicBezTo>
                  <a:close/>
                </a:path>
              </a:pathLst>
            </a:custGeom>
            <a:solidFill>
              <a:srgbClr val="5ABC80"/>
            </a:solidFill>
            <a:ln w="3650" cap="flat" cmpd="sng">
              <a:solidFill>
                <a:srgbClr val="4399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9"/>
            <p:cNvSpPr/>
            <p:nvPr/>
          </p:nvSpPr>
          <p:spPr>
            <a:xfrm>
              <a:off x="4683800" y="4509150"/>
              <a:ext cx="37700" cy="35600"/>
            </a:xfrm>
            <a:custGeom>
              <a:avLst/>
              <a:gdLst/>
              <a:ahLst/>
              <a:cxnLst/>
              <a:rect l="l" t="t" r="r" b="b"/>
              <a:pathLst>
                <a:path w="1508" h="1424" extrusionOk="0">
                  <a:moveTo>
                    <a:pt x="1" y="0"/>
                  </a:moveTo>
                  <a:lnTo>
                    <a:pt x="1" y="84"/>
                  </a:lnTo>
                  <a:lnTo>
                    <a:pt x="168" y="84"/>
                  </a:lnTo>
                  <a:lnTo>
                    <a:pt x="168" y="1339"/>
                  </a:lnTo>
                  <a:lnTo>
                    <a:pt x="1" y="1339"/>
                  </a:lnTo>
                  <a:lnTo>
                    <a:pt x="1" y="1423"/>
                  </a:lnTo>
                  <a:lnTo>
                    <a:pt x="1507" y="1423"/>
                  </a:lnTo>
                  <a:lnTo>
                    <a:pt x="1507" y="879"/>
                  </a:lnTo>
                  <a:lnTo>
                    <a:pt x="1445" y="879"/>
                  </a:lnTo>
                  <a:lnTo>
                    <a:pt x="1194" y="1339"/>
                  </a:lnTo>
                  <a:lnTo>
                    <a:pt x="859" y="1339"/>
                  </a:lnTo>
                  <a:lnTo>
                    <a:pt x="859" y="84"/>
                  </a:lnTo>
                  <a:lnTo>
                    <a:pt x="1047" y="84"/>
                  </a:lnTo>
                  <a:lnTo>
                    <a:pt x="1047" y="0"/>
                  </a:lnTo>
                  <a:close/>
                </a:path>
              </a:pathLst>
            </a:custGeom>
            <a:solidFill>
              <a:srgbClr val="5ABC80"/>
            </a:solidFill>
            <a:ln w="3650" cap="flat" cmpd="sng">
              <a:solidFill>
                <a:srgbClr val="4399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9"/>
            <p:cNvSpPr/>
            <p:nvPr/>
          </p:nvSpPr>
          <p:spPr>
            <a:xfrm>
              <a:off x="4725125" y="4509150"/>
              <a:ext cx="38225" cy="35600"/>
            </a:xfrm>
            <a:custGeom>
              <a:avLst/>
              <a:gdLst/>
              <a:ahLst/>
              <a:cxnLst/>
              <a:rect l="l" t="t" r="r" b="b"/>
              <a:pathLst>
                <a:path w="1529" h="1424" extrusionOk="0">
                  <a:moveTo>
                    <a:pt x="1" y="0"/>
                  </a:moveTo>
                  <a:lnTo>
                    <a:pt x="1" y="84"/>
                  </a:lnTo>
                  <a:lnTo>
                    <a:pt x="189" y="84"/>
                  </a:lnTo>
                  <a:lnTo>
                    <a:pt x="189" y="1339"/>
                  </a:lnTo>
                  <a:lnTo>
                    <a:pt x="1" y="1339"/>
                  </a:lnTo>
                  <a:lnTo>
                    <a:pt x="1" y="1423"/>
                  </a:lnTo>
                  <a:lnTo>
                    <a:pt x="1528" y="1423"/>
                  </a:lnTo>
                  <a:lnTo>
                    <a:pt x="1528" y="879"/>
                  </a:lnTo>
                  <a:lnTo>
                    <a:pt x="1466" y="879"/>
                  </a:lnTo>
                  <a:lnTo>
                    <a:pt x="1214" y="1339"/>
                  </a:lnTo>
                  <a:lnTo>
                    <a:pt x="880" y="1339"/>
                  </a:lnTo>
                  <a:lnTo>
                    <a:pt x="880" y="84"/>
                  </a:lnTo>
                  <a:lnTo>
                    <a:pt x="1068" y="84"/>
                  </a:lnTo>
                  <a:lnTo>
                    <a:pt x="1068" y="0"/>
                  </a:lnTo>
                  <a:close/>
                </a:path>
              </a:pathLst>
            </a:custGeom>
            <a:solidFill>
              <a:srgbClr val="5ABC80"/>
            </a:solidFill>
            <a:ln w="3650" cap="flat" cmpd="sng">
              <a:solidFill>
                <a:srgbClr val="4399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9"/>
            <p:cNvSpPr/>
            <p:nvPr/>
          </p:nvSpPr>
          <p:spPr>
            <a:xfrm>
              <a:off x="4764375" y="4509150"/>
              <a:ext cx="48150" cy="35600"/>
            </a:xfrm>
            <a:custGeom>
              <a:avLst/>
              <a:gdLst/>
              <a:ahLst/>
              <a:cxnLst/>
              <a:rect l="l" t="t" r="r" b="b"/>
              <a:pathLst>
                <a:path w="1926" h="1424" extrusionOk="0">
                  <a:moveTo>
                    <a:pt x="607" y="440"/>
                  </a:moveTo>
                  <a:lnTo>
                    <a:pt x="795" y="921"/>
                  </a:lnTo>
                  <a:lnTo>
                    <a:pt x="419" y="921"/>
                  </a:lnTo>
                  <a:lnTo>
                    <a:pt x="607" y="440"/>
                  </a:lnTo>
                  <a:close/>
                  <a:moveTo>
                    <a:pt x="691" y="0"/>
                  </a:moveTo>
                  <a:lnTo>
                    <a:pt x="168" y="1298"/>
                  </a:lnTo>
                  <a:cubicBezTo>
                    <a:pt x="168" y="1319"/>
                    <a:pt x="147" y="1339"/>
                    <a:pt x="126" y="1339"/>
                  </a:cubicBezTo>
                  <a:lnTo>
                    <a:pt x="0" y="1339"/>
                  </a:lnTo>
                  <a:lnTo>
                    <a:pt x="0" y="1423"/>
                  </a:lnTo>
                  <a:lnTo>
                    <a:pt x="460" y="1423"/>
                  </a:lnTo>
                  <a:lnTo>
                    <a:pt x="460" y="1339"/>
                  </a:lnTo>
                  <a:lnTo>
                    <a:pt x="314" y="1339"/>
                  </a:lnTo>
                  <a:cubicBezTo>
                    <a:pt x="314" y="1339"/>
                    <a:pt x="293" y="1339"/>
                    <a:pt x="293" y="1319"/>
                  </a:cubicBezTo>
                  <a:cubicBezTo>
                    <a:pt x="272" y="1319"/>
                    <a:pt x="272" y="1319"/>
                    <a:pt x="272" y="1298"/>
                  </a:cubicBezTo>
                  <a:lnTo>
                    <a:pt x="398" y="1005"/>
                  </a:lnTo>
                  <a:lnTo>
                    <a:pt x="837" y="1005"/>
                  </a:lnTo>
                  <a:lnTo>
                    <a:pt x="984" y="1339"/>
                  </a:lnTo>
                  <a:lnTo>
                    <a:pt x="774" y="1339"/>
                  </a:lnTo>
                  <a:lnTo>
                    <a:pt x="774" y="1423"/>
                  </a:lnTo>
                  <a:lnTo>
                    <a:pt x="1925" y="1423"/>
                  </a:lnTo>
                  <a:lnTo>
                    <a:pt x="1925" y="1339"/>
                  </a:lnTo>
                  <a:lnTo>
                    <a:pt x="1758" y="1339"/>
                  </a:lnTo>
                  <a:lnTo>
                    <a:pt x="1130" y="0"/>
                  </a:lnTo>
                  <a:close/>
                </a:path>
              </a:pathLst>
            </a:custGeom>
            <a:solidFill>
              <a:srgbClr val="5ABC80"/>
            </a:solidFill>
            <a:ln w="3650" cap="flat" cmpd="sng">
              <a:solidFill>
                <a:srgbClr val="4399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9"/>
            <p:cNvSpPr/>
            <p:nvPr/>
          </p:nvSpPr>
          <p:spPr>
            <a:xfrm>
              <a:off x="4815100" y="4509150"/>
              <a:ext cx="47100" cy="36625"/>
            </a:xfrm>
            <a:custGeom>
              <a:avLst/>
              <a:gdLst/>
              <a:ahLst/>
              <a:cxnLst/>
              <a:rect l="l" t="t" r="r" b="b"/>
              <a:pathLst>
                <a:path w="1884" h="1465" extrusionOk="0">
                  <a:moveTo>
                    <a:pt x="963" y="84"/>
                  </a:moveTo>
                  <a:cubicBezTo>
                    <a:pt x="984" y="105"/>
                    <a:pt x="1005" y="105"/>
                    <a:pt x="1026" y="126"/>
                  </a:cubicBezTo>
                  <a:cubicBezTo>
                    <a:pt x="1047" y="147"/>
                    <a:pt x="1068" y="189"/>
                    <a:pt x="1068" y="230"/>
                  </a:cubicBezTo>
                  <a:cubicBezTo>
                    <a:pt x="1068" y="251"/>
                    <a:pt x="1089" y="314"/>
                    <a:pt x="1089" y="377"/>
                  </a:cubicBezTo>
                  <a:cubicBezTo>
                    <a:pt x="1089" y="440"/>
                    <a:pt x="1068" y="482"/>
                    <a:pt x="1068" y="523"/>
                  </a:cubicBezTo>
                  <a:cubicBezTo>
                    <a:pt x="1068" y="565"/>
                    <a:pt x="1047" y="586"/>
                    <a:pt x="1026" y="607"/>
                  </a:cubicBezTo>
                  <a:cubicBezTo>
                    <a:pt x="1005" y="628"/>
                    <a:pt x="984" y="649"/>
                    <a:pt x="963" y="649"/>
                  </a:cubicBezTo>
                  <a:cubicBezTo>
                    <a:pt x="942" y="670"/>
                    <a:pt x="900" y="670"/>
                    <a:pt x="859" y="670"/>
                  </a:cubicBezTo>
                  <a:lnTo>
                    <a:pt x="859" y="84"/>
                  </a:lnTo>
                  <a:close/>
                  <a:moveTo>
                    <a:pt x="1" y="0"/>
                  </a:moveTo>
                  <a:lnTo>
                    <a:pt x="1" y="84"/>
                  </a:lnTo>
                  <a:lnTo>
                    <a:pt x="168" y="84"/>
                  </a:lnTo>
                  <a:lnTo>
                    <a:pt x="168" y="1339"/>
                  </a:lnTo>
                  <a:lnTo>
                    <a:pt x="1" y="1339"/>
                  </a:lnTo>
                  <a:lnTo>
                    <a:pt x="1" y="1423"/>
                  </a:lnTo>
                  <a:lnTo>
                    <a:pt x="1047" y="1423"/>
                  </a:lnTo>
                  <a:lnTo>
                    <a:pt x="1047" y="1339"/>
                  </a:lnTo>
                  <a:lnTo>
                    <a:pt x="859" y="1339"/>
                  </a:lnTo>
                  <a:lnTo>
                    <a:pt x="859" y="754"/>
                  </a:lnTo>
                  <a:lnTo>
                    <a:pt x="942" y="754"/>
                  </a:lnTo>
                  <a:cubicBezTo>
                    <a:pt x="984" y="774"/>
                    <a:pt x="984" y="795"/>
                    <a:pt x="1005" y="816"/>
                  </a:cubicBezTo>
                  <a:cubicBezTo>
                    <a:pt x="1026" y="837"/>
                    <a:pt x="1026" y="879"/>
                    <a:pt x="1047" y="921"/>
                  </a:cubicBezTo>
                  <a:cubicBezTo>
                    <a:pt x="1047" y="963"/>
                    <a:pt x="1047" y="1026"/>
                    <a:pt x="1047" y="1088"/>
                  </a:cubicBezTo>
                  <a:cubicBezTo>
                    <a:pt x="1047" y="1151"/>
                    <a:pt x="1068" y="1214"/>
                    <a:pt x="1068" y="1256"/>
                  </a:cubicBezTo>
                  <a:cubicBezTo>
                    <a:pt x="1089" y="1298"/>
                    <a:pt x="1110" y="1339"/>
                    <a:pt x="1131" y="1381"/>
                  </a:cubicBezTo>
                  <a:cubicBezTo>
                    <a:pt x="1172" y="1402"/>
                    <a:pt x="1214" y="1423"/>
                    <a:pt x="1256" y="1444"/>
                  </a:cubicBezTo>
                  <a:cubicBezTo>
                    <a:pt x="1319" y="1465"/>
                    <a:pt x="1382" y="1465"/>
                    <a:pt x="1465" y="1465"/>
                  </a:cubicBezTo>
                  <a:cubicBezTo>
                    <a:pt x="1549" y="1465"/>
                    <a:pt x="1612" y="1465"/>
                    <a:pt x="1675" y="1444"/>
                  </a:cubicBezTo>
                  <a:cubicBezTo>
                    <a:pt x="1716" y="1444"/>
                    <a:pt x="1758" y="1423"/>
                    <a:pt x="1800" y="1381"/>
                  </a:cubicBezTo>
                  <a:cubicBezTo>
                    <a:pt x="1821" y="1360"/>
                    <a:pt x="1842" y="1319"/>
                    <a:pt x="1863" y="1277"/>
                  </a:cubicBezTo>
                  <a:cubicBezTo>
                    <a:pt x="1884" y="1235"/>
                    <a:pt x="1884" y="1172"/>
                    <a:pt x="1884" y="1109"/>
                  </a:cubicBezTo>
                  <a:lnTo>
                    <a:pt x="1884" y="1088"/>
                  </a:lnTo>
                  <a:lnTo>
                    <a:pt x="1800" y="1088"/>
                  </a:lnTo>
                  <a:cubicBezTo>
                    <a:pt x="1800" y="1151"/>
                    <a:pt x="1800" y="1214"/>
                    <a:pt x="1779" y="1277"/>
                  </a:cubicBezTo>
                  <a:cubicBezTo>
                    <a:pt x="1779" y="1319"/>
                    <a:pt x="1758" y="1339"/>
                    <a:pt x="1737" y="1339"/>
                  </a:cubicBezTo>
                  <a:cubicBezTo>
                    <a:pt x="1716" y="1339"/>
                    <a:pt x="1716" y="1319"/>
                    <a:pt x="1696" y="1319"/>
                  </a:cubicBezTo>
                  <a:cubicBezTo>
                    <a:pt x="1696" y="1298"/>
                    <a:pt x="1696" y="1298"/>
                    <a:pt x="1696" y="1277"/>
                  </a:cubicBezTo>
                  <a:lnTo>
                    <a:pt x="1696" y="1235"/>
                  </a:lnTo>
                  <a:cubicBezTo>
                    <a:pt x="1696" y="1214"/>
                    <a:pt x="1696" y="1214"/>
                    <a:pt x="1696" y="1193"/>
                  </a:cubicBezTo>
                  <a:cubicBezTo>
                    <a:pt x="1696" y="1172"/>
                    <a:pt x="1696" y="1151"/>
                    <a:pt x="1696" y="1130"/>
                  </a:cubicBezTo>
                  <a:cubicBezTo>
                    <a:pt x="1696" y="1130"/>
                    <a:pt x="1696" y="1109"/>
                    <a:pt x="1696" y="1088"/>
                  </a:cubicBezTo>
                  <a:cubicBezTo>
                    <a:pt x="1696" y="1026"/>
                    <a:pt x="1696" y="963"/>
                    <a:pt x="1654" y="921"/>
                  </a:cubicBezTo>
                  <a:cubicBezTo>
                    <a:pt x="1633" y="858"/>
                    <a:pt x="1591" y="837"/>
                    <a:pt x="1549" y="795"/>
                  </a:cubicBezTo>
                  <a:cubicBezTo>
                    <a:pt x="1486" y="774"/>
                    <a:pt x="1424" y="754"/>
                    <a:pt x="1340" y="754"/>
                  </a:cubicBezTo>
                  <a:cubicBezTo>
                    <a:pt x="1256" y="733"/>
                    <a:pt x="1152" y="733"/>
                    <a:pt x="1026" y="733"/>
                  </a:cubicBezTo>
                  <a:cubicBezTo>
                    <a:pt x="1152" y="733"/>
                    <a:pt x="1277" y="712"/>
                    <a:pt x="1361" y="712"/>
                  </a:cubicBezTo>
                  <a:cubicBezTo>
                    <a:pt x="1444" y="691"/>
                    <a:pt x="1528" y="670"/>
                    <a:pt x="1570" y="628"/>
                  </a:cubicBezTo>
                  <a:cubicBezTo>
                    <a:pt x="1633" y="607"/>
                    <a:pt x="1675" y="565"/>
                    <a:pt x="1696" y="523"/>
                  </a:cubicBezTo>
                  <a:cubicBezTo>
                    <a:pt x="1716" y="482"/>
                    <a:pt x="1737" y="419"/>
                    <a:pt x="1737" y="377"/>
                  </a:cubicBezTo>
                  <a:cubicBezTo>
                    <a:pt x="1737" y="314"/>
                    <a:pt x="1716" y="251"/>
                    <a:pt x="1696" y="210"/>
                  </a:cubicBezTo>
                  <a:cubicBezTo>
                    <a:pt x="1654" y="147"/>
                    <a:pt x="1633" y="126"/>
                    <a:pt x="1570" y="84"/>
                  </a:cubicBezTo>
                  <a:cubicBezTo>
                    <a:pt x="1528" y="63"/>
                    <a:pt x="1465" y="42"/>
                    <a:pt x="1403" y="21"/>
                  </a:cubicBezTo>
                  <a:cubicBezTo>
                    <a:pt x="1319" y="0"/>
                    <a:pt x="1235" y="0"/>
                    <a:pt x="1152" y="0"/>
                  </a:cubicBezTo>
                  <a:close/>
                </a:path>
              </a:pathLst>
            </a:custGeom>
            <a:solidFill>
              <a:srgbClr val="5ABC80"/>
            </a:solidFill>
            <a:ln w="3650" cap="flat" cmpd="sng">
              <a:solidFill>
                <a:srgbClr val="4399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9"/>
            <p:cNvSpPr/>
            <p:nvPr/>
          </p:nvSpPr>
          <p:spPr>
            <a:xfrm>
              <a:off x="4867950" y="4508100"/>
              <a:ext cx="37150" cy="37675"/>
            </a:xfrm>
            <a:custGeom>
              <a:avLst/>
              <a:gdLst/>
              <a:ahLst/>
              <a:cxnLst/>
              <a:rect l="l" t="t" r="r" b="b"/>
              <a:pathLst>
                <a:path w="1486" h="1507" extrusionOk="0">
                  <a:moveTo>
                    <a:pt x="670" y="0"/>
                  </a:moveTo>
                  <a:cubicBezTo>
                    <a:pt x="565" y="0"/>
                    <a:pt x="481" y="21"/>
                    <a:pt x="398" y="42"/>
                  </a:cubicBezTo>
                  <a:cubicBezTo>
                    <a:pt x="335" y="63"/>
                    <a:pt x="251" y="84"/>
                    <a:pt x="209" y="126"/>
                  </a:cubicBezTo>
                  <a:cubicBezTo>
                    <a:pt x="146" y="189"/>
                    <a:pt x="105" y="231"/>
                    <a:pt x="63" y="293"/>
                  </a:cubicBezTo>
                  <a:cubicBezTo>
                    <a:pt x="21" y="356"/>
                    <a:pt x="0" y="440"/>
                    <a:pt x="0" y="524"/>
                  </a:cubicBezTo>
                  <a:cubicBezTo>
                    <a:pt x="0" y="649"/>
                    <a:pt x="63" y="775"/>
                    <a:pt x="146" y="858"/>
                  </a:cubicBezTo>
                  <a:cubicBezTo>
                    <a:pt x="251" y="942"/>
                    <a:pt x="398" y="1026"/>
                    <a:pt x="586" y="1068"/>
                  </a:cubicBezTo>
                  <a:cubicBezTo>
                    <a:pt x="690" y="1089"/>
                    <a:pt x="753" y="1109"/>
                    <a:pt x="816" y="1130"/>
                  </a:cubicBezTo>
                  <a:cubicBezTo>
                    <a:pt x="900" y="1151"/>
                    <a:pt x="942" y="1172"/>
                    <a:pt x="983" y="1193"/>
                  </a:cubicBezTo>
                  <a:cubicBezTo>
                    <a:pt x="1025" y="1214"/>
                    <a:pt x="1067" y="1235"/>
                    <a:pt x="1088" y="1256"/>
                  </a:cubicBezTo>
                  <a:cubicBezTo>
                    <a:pt x="1109" y="1277"/>
                    <a:pt x="1109" y="1298"/>
                    <a:pt x="1109" y="1319"/>
                  </a:cubicBezTo>
                  <a:cubicBezTo>
                    <a:pt x="1109" y="1340"/>
                    <a:pt x="1109" y="1361"/>
                    <a:pt x="1088" y="1381"/>
                  </a:cubicBezTo>
                  <a:cubicBezTo>
                    <a:pt x="1067" y="1381"/>
                    <a:pt x="1046" y="1402"/>
                    <a:pt x="1025" y="1402"/>
                  </a:cubicBezTo>
                  <a:cubicBezTo>
                    <a:pt x="1004" y="1423"/>
                    <a:pt x="983" y="1423"/>
                    <a:pt x="963" y="1423"/>
                  </a:cubicBezTo>
                  <a:lnTo>
                    <a:pt x="879" y="1423"/>
                  </a:lnTo>
                  <a:cubicBezTo>
                    <a:pt x="795" y="1423"/>
                    <a:pt x="732" y="1423"/>
                    <a:pt x="670" y="1402"/>
                  </a:cubicBezTo>
                  <a:cubicBezTo>
                    <a:pt x="607" y="1381"/>
                    <a:pt x="544" y="1361"/>
                    <a:pt x="502" y="1340"/>
                  </a:cubicBezTo>
                  <a:cubicBezTo>
                    <a:pt x="439" y="1319"/>
                    <a:pt x="398" y="1277"/>
                    <a:pt x="356" y="1256"/>
                  </a:cubicBezTo>
                  <a:cubicBezTo>
                    <a:pt x="314" y="1214"/>
                    <a:pt x="272" y="1172"/>
                    <a:pt x="230" y="1130"/>
                  </a:cubicBezTo>
                  <a:cubicBezTo>
                    <a:pt x="188" y="1109"/>
                    <a:pt x="167" y="1068"/>
                    <a:pt x="146" y="1026"/>
                  </a:cubicBezTo>
                  <a:cubicBezTo>
                    <a:pt x="126" y="984"/>
                    <a:pt x="105" y="963"/>
                    <a:pt x="84" y="921"/>
                  </a:cubicBezTo>
                  <a:lnTo>
                    <a:pt x="21" y="921"/>
                  </a:lnTo>
                  <a:lnTo>
                    <a:pt x="21" y="1486"/>
                  </a:lnTo>
                  <a:lnTo>
                    <a:pt x="84" y="1486"/>
                  </a:lnTo>
                  <a:lnTo>
                    <a:pt x="251" y="1298"/>
                  </a:lnTo>
                  <a:cubicBezTo>
                    <a:pt x="314" y="1340"/>
                    <a:pt x="356" y="1361"/>
                    <a:pt x="398" y="1381"/>
                  </a:cubicBezTo>
                  <a:cubicBezTo>
                    <a:pt x="460" y="1423"/>
                    <a:pt x="502" y="1444"/>
                    <a:pt x="544" y="1465"/>
                  </a:cubicBezTo>
                  <a:cubicBezTo>
                    <a:pt x="586" y="1465"/>
                    <a:pt x="649" y="1486"/>
                    <a:pt x="690" y="1486"/>
                  </a:cubicBezTo>
                  <a:cubicBezTo>
                    <a:pt x="753" y="1507"/>
                    <a:pt x="795" y="1507"/>
                    <a:pt x="858" y="1507"/>
                  </a:cubicBezTo>
                  <a:cubicBezTo>
                    <a:pt x="963" y="1507"/>
                    <a:pt x="1046" y="1486"/>
                    <a:pt x="1130" y="1465"/>
                  </a:cubicBezTo>
                  <a:cubicBezTo>
                    <a:pt x="1214" y="1444"/>
                    <a:pt x="1276" y="1402"/>
                    <a:pt x="1339" y="1340"/>
                  </a:cubicBezTo>
                  <a:cubicBezTo>
                    <a:pt x="1381" y="1298"/>
                    <a:pt x="1423" y="1235"/>
                    <a:pt x="1444" y="1172"/>
                  </a:cubicBezTo>
                  <a:cubicBezTo>
                    <a:pt x="1486" y="1109"/>
                    <a:pt x="1486" y="1047"/>
                    <a:pt x="1486" y="963"/>
                  </a:cubicBezTo>
                  <a:cubicBezTo>
                    <a:pt x="1486" y="900"/>
                    <a:pt x="1486" y="858"/>
                    <a:pt x="1465" y="796"/>
                  </a:cubicBezTo>
                  <a:cubicBezTo>
                    <a:pt x="1444" y="754"/>
                    <a:pt x="1423" y="712"/>
                    <a:pt x="1402" y="670"/>
                  </a:cubicBezTo>
                  <a:cubicBezTo>
                    <a:pt x="1381" y="628"/>
                    <a:pt x="1339" y="607"/>
                    <a:pt x="1297" y="565"/>
                  </a:cubicBezTo>
                  <a:cubicBezTo>
                    <a:pt x="1255" y="544"/>
                    <a:pt x="1214" y="524"/>
                    <a:pt x="1172" y="503"/>
                  </a:cubicBezTo>
                  <a:cubicBezTo>
                    <a:pt x="1130" y="482"/>
                    <a:pt x="1067" y="461"/>
                    <a:pt x="1025" y="440"/>
                  </a:cubicBezTo>
                  <a:cubicBezTo>
                    <a:pt x="963" y="419"/>
                    <a:pt x="921" y="398"/>
                    <a:pt x="858" y="398"/>
                  </a:cubicBezTo>
                  <a:cubicBezTo>
                    <a:pt x="711" y="356"/>
                    <a:pt x="607" y="314"/>
                    <a:pt x="544" y="293"/>
                  </a:cubicBezTo>
                  <a:cubicBezTo>
                    <a:pt x="481" y="252"/>
                    <a:pt x="439" y="210"/>
                    <a:pt x="439" y="168"/>
                  </a:cubicBezTo>
                  <a:cubicBezTo>
                    <a:pt x="439" y="147"/>
                    <a:pt x="439" y="126"/>
                    <a:pt x="460" y="126"/>
                  </a:cubicBezTo>
                  <a:cubicBezTo>
                    <a:pt x="481" y="105"/>
                    <a:pt x="502" y="105"/>
                    <a:pt x="523" y="84"/>
                  </a:cubicBezTo>
                  <a:lnTo>
                    <a:pt x="649" y="84"/>
                  </a:lnTo>
                  <a:cubicBezTo>
                    <a:pt x="732" y="84"/>
                    <a:pt x="816" y="84"/>
                    <a:pt x="879" y="105"/>
                  </a:cubicBezTo>
                  <a:cubicBezTo>
                    <a:pt x="963" y="126"/>
                    <a:pt x="1025" y="147"/>
                    <a:pt x="1088" y="189"/>
                  </a:cubicBezTo>
                  <a:cubicBezTo>
                    <a:pt x="1151" y="210"/>
                    <a:pt x="1193" y="252"/>
                    <a:pt x="1235" y="314"/>
                  </a:cubicBezTo>
                  <a:cubicBezTo>
                    <a:pt x="1297" y="356"/>
                    <a:pt x="1318" y="398"/>
                    <a:pt x="1360" y="461"/>
                  </a:cubicBezTo>
                  <a:lnTo>
                    <a:pt x="1423" y="461"/>
                  </a:lnTo>
                  <a:lnTo>
                    <a:pt x="1423" y="21"/>
                  </a:lnTo>
                  <a:lnTo>
                    <a:pt x="1360" y="21"/>
                  </a:lnTo>
                  <a:lnTo>
                    <a:pt x="1193" y="168"/>
                  </a:lnTo>
                  <a:cubicBezTo>
                    <a:pt x="1172" y="147"/>
                    <a:pt x="1130" y="126"/>
                    <a:pt x="1088" y="105"/>
                  </a:cubicBezTo>
                  <a:cubicBezTo>
                    <a:pt x="1046" y="84"/>
                    <a:pt x="1004" y="63"/>
                    <a:pt x="942" y="42"/>
                  </a:cubicBezTo>
                  <a:cubicBezTo>
                    <a:pt x="900" y="21"/>
                    <a:pt x="858" y="21"/>
                    <a:pt x="795" y="21"/>
                  </a:cubicBezTo>
                  <a:cubicBezTo>
                    <a:pt x="753" y="0"/>
                    <a:pt x="711" y="0"/>
                    <a:pt x="670" y="0"/>
                  </a:cubicBezTo>
                  <a:close/>
                </a:path>
              </a:pathLst>
            </a:custGeom>
            <a:solidFill>
              <a:srgbClr val="5ABC80"/>
            </a:solidFill>
            <a:ln w="3650" cap="flat" cmpd="sng">
              <a:solidFill>
                <a:srgbClr val="4399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9"/>
            <p:cNvSpPr/>
            <p:nvPr/>
          </p:nvSpPr>
          <p:spPr>
            <a:xfrm>
              <a:off x="2995800" y="4085975"/>
              <a:ext cx="128175" cy="138625"/>
            </a:xfrm>
            <a:custGeom>
              <a:avLst/>
              <a:gdLst/>
              <a:ahLst/>
              <a:cxnLst/>
              <a:rect l="l" t="t" r="r" b="b"/>
              <a:pathLst>
                <a:path w="5127" h="5545" extrusionOk="0">
                  <a:moveTo>
                    <a:pt x="2574" y="0"/>
                  </a:moveTo>
                  <a:cubicBezTo>
                    <a:pt x="2574" y="0"/>
                    <a:pt x="2176" y="42"/>
                    <a:pt x="2176" y="251"/>
                  </a:cubicBezTo>
                  <a:cubicBezTo>
                    <a:pt x="2176" y="481"/>
                    <a:pt x="2428" y="712"/>
                    <a:pt x="2093" y="712"/>
                  </a:cubicBezTo>
                  <a:cubicBezTo>
                    <a:pt x="1758" y="712"/>
                    <a:pt x="2009" y="168"/>
                    <a:pt x="1549" y="168"/>
                  </a:cubicBezTo>
                  <a:cubicBezTo>
                    <a:pt x="1068" y="168"/>
                    <a:pt x="63" y="1088"/>
                    <a:pt x="126" y="2197"/>
                  </a:cubicBezTo>
                  <a:cubicBezTo>
                    <a:pt x="126" y="2197"/>
                    <a:pt x="502" y="1696"/>
                    <a:pt x="874" y="1696"/>
                  </a:cubicBezTo>
                  <a:cubicBezTo>
                    <a:pt x="932" y="1696"/>
                    <a:pt x="990" y="1709"/>
                    <a:pt x="1047" y="1737"/>
                  </a:cubicBezTo>
                  <a:cubicBezTo>
                    <a:pt x="1465" y="1967"/>
                    <a:pt x="1026" y="2134"/>
                    <a:pt x="1026" y="2385"/>
                  </a:cubicBezTo>
                  <a:cubicBezTo>
                    <a:pt x="1026" y="2657"/>
                    <a:pt x="1005" y="3704"/>
                    <a:pt x="1005" y="3704"/>
                  </a:cubicBezTo>
                  <a:cubicBezTo>
                    <a:pt x="1005" y="3704"/>
                    <a:pt x="607" y="3704"/>
                    <a:pt x="482" y="2762"/>
                  </a:cubicBezTo>
                  <a:cubicBezTo>
                    <a:pt x="456" y="2605"/>
                    <a:pt x="403" y="2538"/>
                    <a:pt x="340" y="2538"/>
                  </a:cubicBezTo>
                  <a:cubicBezTo>
                    <a:pt x="195" y="2538"/>
                    <a:pt x="0" y="2897"/>
                    <a:pt x="0" y="3306"/>
                  </a:cubicBezTo>
                  <a:cubicBezTo>
                    <a:pt x="105" y="3955"/>
                    <a:pt x="712" y="5545"/>
                    <a:pt x="2616" y="5545"/>
                  </a:cubicBezTo>
                  <a:cubicBezTo>
                    <a:pt x="4541" y="5545"/>
                    <a:pt x="5127" y="3955"/>
                    <a:pt x="5127" y="3306"/>
                  </a:cubicBezTo>
                  <a:cubicBezTo>
                    <a:pt x="5127" y="2897"/>
                    <a:pt x="4943" y="2538"/>
                    <a:pt x="4803" y="2538"/>
                  </a:cubicBezTo>
                  <a:cubicBezTo>
                    <a:pt x="4743" y="2538"/>
                    <a:pt x="4692" y="2605"/>
                    <a:pt x="4666" y="2762"/>
                  </a:cubicBezTo>
                  <a:cubicBezTo>
                    <a:pt x="4541" y="3704"/>
                    <a:pt x="4143" y="3704"/>
                    <a:pt x="4143" y="3704"/>
                  </a:cubicBezTo>
                  <a:cubicBezTo>
                    <a:pt x="4143" y="3704"/>
                    <a:pt x="4122" y="2657"/>
                    <a:pt x="4122" y="2385"/>
                  </a:cubicBezTo>
                  <a:cubicBezTo>
                    <a:pt x="4122" y="2134"/>
                    <a:pt x="3662" y="1967"/>
                    <a:pt x="4081" y="1737"/>
                  </a:cubicBezTo>
                  <a:cubicBezTo>
                    <a:pt x="4140" y="1704"/>
                    <a:pt x="4202" y="1690"/>
                    <a:pt x="4263" y="1690"/>
                  </a:cubicBezTo>
                  <a:cubicBezTo>
                    <a:pt x="4632" y="1690"/>
                    <a:pt x="5001" y="2197"/>
                    <a:pt x="5001" y="2197"/>
                  </a:cubicBezTo>
                  <a:cubicBezTo>
                    <a:pt x="5085" y="1088"/>
                    <a:pt x="4060" y="168"/>
                    <a:pt x="3599" y="168"/>
                  </a:cubicBezTo>
                  <a:cubicBezTo>
                    <a:pt x="3118" y="168"/>
                    <a:pt x="3390" y="712"/>
                    <a:pt x="3034" y="712"/>
                  </a:cubicBezTo>
                  <a:cubicBezTo>
                    <a:pt x="2700" y="712"/>
                    <a:pt x="2951" y="460"/>
                    <a:pt x="2951" y="251"/>
                  </a:cubicBezTo>
                  <a:cubicBezTo>
                    <a:pt x="2951" y="0"/>
                    <a:pt x="2574" y="0"/>
                    <a:pt x="2574" y="0"/>
                  </a:cubicBezTo>
                  <a:close/>
                </a:path>
              </a:pathLst>
            </a:custGeom>
            <a:solidFill>
              <a:srgbClr val="5AB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9"/>
            <p:cNvSpPr/>
            <p:nvPr/>
          </p:nvSpPr>
          <p:spPr>
            <a:xfrm>
              <a:off x="2948200" y="4043075"/>
              <a:ext cx="226525" cy="226000"/>
            </a:xfrm>
            <a:custGeom>
              <a:avLst/>
              <a:gdLst/>
              <a:ahLst/>
              <a:cxnLst/>
              <a:rect l="l" t="t" r="r" b="b"/>
              <a:pathLst>
                <a:path w="9061" h="9040" extrusionOk="0">
                  <a:moveTo>
                    <a:pt x="4520" y="1339"/>
                  </a:moveTo>
                  <a:cubicBezTo>
                    <a:pt x="6277" y="1339"/>
                    <a:pt x="7700" y="2741"/>
                    <a:pt x="7700" y="4499"/>
                  </a:cubicBezTo>
                  <a:cubicBezTo>
                    <a:pt x="7658" y="6236"/>
                    <a:pt x="6257" y="7658"/>
                    <a:pt x="4520" y="7658"/>
                  </a:cubicBezTo>
                  <a:cubicBezTo>
                    <a:pt x="2783" y="7658"/>
                    <a:pt x="1360" y="6257"/>
                    <a:pt x="1360" y="4499"/>
                  </a:cubicBezTo>
                  <a:cubicBezTo>
                    <a:pt x="1360" y="2741"/>
                    <a:pt x="2762" y="1339"/>
                    <a:pt x="4520" y="1339"/>
                  </a:cubicBezTo>
                  <a:close/>
                  <a:moveTo>
                    <a:pt x="4520" y="0"/>
                  </a:moveTo>
                  <a:cubicBezTo>
                    <a:pt x="2009" y="0"/>
                    <a:pt x="0" y="2030"/>
                    <a:pt x="0" y="4520"/>
                  </a:cubicBezTo>
                  <a:cubicBezTo>
                    <a:pt x="0" y="7031"/>
                    <a:pt x="2051" y="9039"/>
                    <a:pt x="4520" y="9039"/>
                  </a:cubicBezTo>
                  <a:cubicBezTo>
                    <a:pt x="7010" y="9039"/>
                    <a:pt x="9060" y="7010"/>
                    <a:pt x="9060" y="4520"/>
                  </a:cubicBezTo>
                  <a:cubicBezTo>
                    <a:pt x="9039" y="2009"/>
                    <a:pt x="7010" y="0"/>
                    <a:pt x="4520" y="0"/>
                  </a:cubicBezTo>
                  <a:close/>
                </a:path>
              </a:pathLst>
            </a:custGeom>
            <a:solidFill>
              <a:srgbClr val="5AB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9"/>
            <p:cNvSpPr/>
            <p:nvPr/>
          </p:nvSpPr>
          <p:spPr>
            <a:xfrm>
              <a:off x="2931975" y="4304625"/>
              <a:ext cx="13625" cy="16225"/>
            </a:xfrm>
            <a:custGeom>
              <a:avLst/>
              <a:gdLst/>
              <a:ahLst/>
              <a:cxnLst/>
              <a:rect l="l" t="t" r="r" b="b"/>
              <a:pathLst>
                <a:path w="545" h="649" extrusionOk="0">
                  <a:moveTo>
                    <a:pt x="1" y="0"/>
                  </a:moveTo>
                  <a:lnTo>
                    <a:pt x="1" y="84"/>
                  </a:lnTo>
                  <a:lnTo>
                    <a:pt x="231" y="84"/>
                  </a:lnTo>
                  <a:lnTo>
                    <a:pt x="231" y="649"/>
                  </a:lnTo>
                  <a:lnTo>
                    <a:pt x="315" y="649"/>
                  </a:lnTo>
                  <a:lnTo>
                    <a:pt x="315" y="84"/>
                  </a:lnTo>
                  <a:lnTo>
                    <a:pt x="545" y="84"/>
                  </a:lnTo>
                  <a:lnTo>
                    <a:pt x="545" y="0"/>
                  </a:ln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9"/>
            <p:cNvSpPr/>
            <p:nvPr/>
          </p:nvSpPr>
          <p:spPr>
            <a:xfrm>
              <a:off x="2947675" y="4304625"/>
              <a:ext cx="12050" cy="16225"/>
            </a:xfrm>
            <a:custGeom>
              <a:avLst/>
              <a:gdLst/>
              <a:ahLst/>
              <a:cxnLst/>
              <a:rect l="l" t="t" r="r" b="b"/>
              <a:pathLst>
                <a:path w="482" h="649" extrusionOk="0">
                  <a:moveTo>
                    <a:pt x="0" y="0"/>
                  </a:moveTo>
                  <a:lnTo>
                    <a:pt x="0" y="649"/>
                  </a:lnTo>
                  <a:lnTo>
                    <a:pt x="84" y="649"/>
                  </a:lnTo>
                  <a:lnTo>
                    <a:pt x="84" y="335"/>
                  </a:lnTo>
                  <a:lnTo>
                    <a:pt x="398" y="335"/>
                  </a:lnTo>
                  <a:lnTo>
                    <a:pt x="398" y="649"/>
                  </a:lnTo>
                  <a:lnTo>
                    <a:pt x="482" y="649"/>
                  </a:lnTo>
                  <a:lnTo>
                    <a:pt x="482" y="0"/>
                  </a:lnTo>
                  <a:lnTo>
                    <a:pt x="398" y="0"/>
                  </a:lnTo>
                  <a:lnTo>
                    <a:pt x="398" y="272"/>
                  </a:lnTo>
                  <a:lnTo>
                    <a:pt x="84" y="272"/>
                  </a:lnTo>
                  <a:lnTo>
                    <a:pt x="84" y="0"/>
                  </a:ln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9"/>
            <p:cNvSpPr/>
            <p:nvPr/>
          </p:nvSpPr>
          <p:spPr>
            <a:xfrm>
              <a:off x="2963900" y="4304625"/>
              <a:ext cx="2100" cy="16225"/>
            </a:xfrm>
            <a:custGeom>
              <a:avLst/>
              <a:gdLst/>
              <a:ahLst/>
              <a:cxnLst/>
              <a:rect l="l" t="t" r="r" b="b"/>
              <a:pathLst>
                <a:path w="84" h="649" extrusionOk="0">
                  <a:moveTo>
                    <a:pt x="0" y="0"/>
                  </a:moveTo>
                  <a:lnTo>
                    <a:pt x="0" y="649"/>
                  </a:lnTo>
                  <a:lnTo>
                    <a:pt x="84" y="649"/>
                  </a:lnTo>
                  <a:lnTo>
                    <a:pt x="84" y="0"/>
                  </a:ln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9"/>
            <p:cNvSpPr/>
            <p:nvPr/>
          </p:nvSpPr>
          <p:spPr>
            <a:xfrm>
              <a:off x="2969650" y="4304625"/>
              <a:ext cx="11000" cy="16225"/>
            </a:xfrm>
            <a:custGeom>
              <a:avLst/>
              <a:gdLst/>
              <a:ahLst/>
              <a:cxnLst/>
              <a:rect l="l" t="t" r="r" b="b"/>
              <a:pathLst>
                <a:path w="440" h="649" extrusionOk="0">
                  <a:moveTo>
                    <a:pt x="230" y="0"/>
                  </a:moveTo>
                  <a:cubicBezTo>
                    <a:pt x="147" y="0"/>
                    <a:pt x="105" y="21"/>
                    <a:pt x="63" y="42"/>
                  </a:cubicBezTo>
                  <a:cubicBezTo>
                    <a:pt x="21" y="84"/>
                    <a:pt x="0" y="126"/>
                    <a:pt x="0" y="189"/>
                  </a:cubicBezTo>
                  <a:cubicBezTo>
                    <a:pt x="0" y="230"/>
                    <a:pt x="21" y="272"/>
                    <a:pt x="42" y="293"/>
                  </a:cubicBezTo>
                  <a:cubicBezTo>
                    <a:pt x="63" y="314"/>
                    <a:pt x="126" y="335"/>
                    <a:pt x="189" y="356"/>
                  </a:cubicBezTo>
                  <a:lnTo>
                    <a:pt x="230" y="356"/>
                  </a:lnTo>
                  <a:cubicBezTo>
                    <a:pt x="272" y="377"/>
                    <a:pt x="314" y="377"/>
                    <a:pt x="335" y="398"/>
                  </a:cubicBezTo>
                  <a:cubicBezTo>
                    <a:pt x="356" y="419"/>
                    <a:pt x="356" y="440"/>
                    <a:pt x="356" y="481"/>
                  </a:cubicBezTo>
                  <a:cubicBezTo>
                    <a:pt x="356" y="502"/>
                    <a:pt x="335" y="544"/>
                    <a:pt x="314" y="565"/>
                  </a:cubicBezTo>
                  <a:cubicBezTo>
                    <a:pt x="293" y="586"/>
                    <a:pt x="251" y="586"/>
                    <a:pt x="209" y="586"/>
                  </a:cubicBezTo>
                  <a:cubicBezTo>
                    <a:pt x="168" y="586"/>
                    <a:pt x="147" y="586"/>
                    <a:pt x="105" y="565"/>
                  </a:cubicBezTo>
                  <a:cubicBezTo>
                    <a:pt x="63" y="565"/>
                    <a:pt x="42" y="544"/>
                    <a:pt x="0" y="523"/>
                  </a:cubicBezTo>
                  <a:lnTo>
                    <a:pt x="0" y="607"/>
                  </a:lnTo>
                  <a:cubicBezTo>
                    <a:pt x="42" y="628"/>
                    <a:pt x="84" y="649"/>
                    <a:pt x="105" y="649"/>
                  </a:cubicBezTo>
                  <a:lnTo>
                    <a:pt x="209" y="649"/>
                  </a:lnTo>
                  <a:cubicBezTo>
                    <a:pt x="293" y="649"/>
                    <a:pt x="335" y="649"/>
                    <a:pt x="377" y="607"/>
                  </a:cubicBezTo>
                  <a:cubicBezTo>
                    <a:pt x="419" y="586"/>
                    <a:pt x="440" y="523"/>
                    <a:pt x="440" y="461"/>
                  </a:cubicBezTo>
                  <a:cubicBezTo>
                    <a:pt x="440" y="419"/>
                    <a:pt x="440" y="377"/>
                    <a:pt x="398" y="335"/>
                  </a:cubicBezTo>
                  <a:cubicBezTo>
                    <a:pt x="377" y="314"/>
                    <a:pt x="314" y="293"/>
                    <a:pt x="251" y="272"/>
                  </a:cubicBezTo>
                  <a:lnTo>
                    <a:pt x="209" y="272"/>
                  </a:lnTo>
                  <a:cubicBezTo>
                    <a:pt x="168" y="251"/>
                    <a:pt x="126" y="251"/>
                    <a:pt x="105" y="230"/>
                  </a:cubicBezTo>
                  <a:cubicBezTo>
                    <a:pt x="105" y="230"/>
                    <a:pt x="84" y="209"/>
                    <a:pt x="84" y="168"/>
                  </a:cubicBezTo>
                  <a:cubicBezTo>
                    <a:pt x="84" y="147"/>
                    <a:pt x="105" y="105"/>
                    <a:pt x="126" y="84"/>
                  </a:cubicBezTo>
                  <a:cubicBezTo>
                    <a:pt x="147" y="84"/>
                    <a:pt x="189" y="63"/>
                    <a:pt x="230" y="63"/>
                  </a:cubicBezTo>
                  <a:cubicBezTo>
                    <a:pt x="251" y="63"/>
                    <a:pt x="293" y="63"/>
                    <a:pt x="314" y="84"/>
                  </a:cubicBezTo>
                  <a:cubicBezTo>
                    <a:pt x="356" y="84"/>
                    <a:pt x="377" y="105"/>
                    <a:pt x="419" y="105"/>
                  </a:cubicBezTo>
                  <a:lnTo>
                    <a:pt x="419" y="21"/>
                  </a:lnTo>
                  <a:cubicBezTo>
                    <a:pt x="377" y="21"/>
                    <a:pt x="356" y="0"/>
                    <a:pt x="314" y="0"/>
                  </a:cubicBez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9"/>
            <p:cNvSpPr/>
            <p:nvPr/>
          </p:nvSpPr>
          <p:spPr>
            <a:xfrm>
              <a:off x="2991100" y="4304625"/>
              <a:ext cx="12050" cy="16225"/>
            </a:xfrm>
            <a:custGeom>
              <a:avLst/>
              <a:gdLst/>
              <a:ahLst/>
              <a:cxnLst/>
              <a:rect l="l" t="t" r="r" b="b"/>
              <a:pathLst>
                <a:path w="482" h="649" extrusionOk="0">
                  <a:moveTo>
                    <a:pt x="0" y="0"/>
                  </a:moveTo>
                  <a:lnTo>
                    <a:pt x="0" y="649"/>
                  </a:lnTo>
                  <a:lnTo>
                    <a:pt x="84" y="649"/>
                  </a:lnTo>
                  <a:lnTo>
                    <a:pt x="84" y="105"/>
                  </a:lnTo>
                  <a:lnTo>
                    <a:pt x="356" y="649"/>
                  </a:lnTo>
                  <a:lnTo>
                    <a:pt x="481" y="649"/>
                  </a:lnTo>
                  <a:lnTo>
                    <a:pt x="481" y="0"/>
                  </a:lnTo>
                  <a:lnTo>
                    <a:pt x="398" y="0"/>
                  </a:lnTo>
                  <a:lnTo>
                    <a:pt x="398" y="544"/>
                  </a:lnTo>
                  <a:lnTo>
                    <a:pt x="126" y="0"/>
                  </a:ln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9"/>
            <p:cNvSpPr/>
            <p:nvPr/>
          </p:nvSpPr>
          <p:spPr>
            <a:xfrm>
              <a:off x="3006250" y="4304625"/>
              <a:ext cx="15200" cy="16225"/>
            </a:xfrm>
            <a:custGeom>
              <a:avLst/>
              <a:gdLst/>
              <a:ahLst/>
              <a:cxnLst/>
              <a:rect l="l" t="t" r="r" b="b"/>
              <a:pathLst>
                <a:path w="608" h="649" extrusionOk="0">
                  <a:moveTo>
                    <a:pt x="315" y="63"/>
                  </a:moveTo>
                  <a:cubicBezTo>
                    <a:pt x="357" y="63"/>
                    <a:pt x="419" y="84"/>
                    <a:pt x="461" y="147"/>
                  </a:cubicBezTo>
                  <a:cubicBezTo>
                    <a:pt x="482" y="189"/>
                    <a:pt x="503" y="251"/>
                    <a:pt x="503" y="335"/>
                  </a:cubicBezTo>
                  <a:cubicBezTo>
                    <a:pt x="503" y="398"/>
                    <a:pt x="482" y="461"/>
                    <a:pt x="461" y="523"/>
                  </a:cubicBezTo>
                  <a:cubicBezTo>
                    <a:pt x="419" y="565"/>
                    <a:pt x="357" y="586"/>
                    <a:pt x="315" y="586"/>
                  </a:cubicBezTo>
                  <a:cubicBezTo>
                    <a:pt x="252" y="586"/>
                    <a:pt x="189" y="565"/>
                    <a:pt x="147" y="523"/>
                  </a:cubicBezTo>
                  <a:cubicBezTo>
                    <a:pt x="126" y="461"/>
                    <a:pt x="105" y="398"/>
                    <a:pt x="105" y="335"/>
                  </a:cubicBezTo>
                  <a:cubicBezTo>
                    <a:pt x="105" y="251"/>
                    <a:pt x="126" y="189"/>
                    <a:pt x="147" y="147"/>
                  </a:cubicBezTo>
                  <a:cubicBezTo>
                    <a:pt x="189" y="84"/>
                    <a:pt x="252" y="63"/>
                    <a:pt x="315" y="63"/>
                  </a:cubicBezTo>
                  <a:close/>
                  <a:moveTo>
                    <a:pt x="315" y="0"/>
                  </a:moveTo>
                  <a:cubicBezTo>
                    <a:pt x="210" y="0"/>
                    <a:pt x="147" y="21"/>
                    <a:pt x="85" y="84"/>
                  </a:cubicBezTo>
                  <a:cubicBezTo>
                    <a:pt x="43" y="147"/>
                    <a:pt x="1" y="230"/>
                    <a:pt x="1" y="335"/>
                  </a:cubicBezTo>
                  <a:cubicBezTo>
                    <a:pt x="1" y="419"/>
                    <a:pt x="43" y="502"/>
                    <a:pt x="85" y="565"/>
                  </a:cubicBezTo>
                  <a:cubicBezTo>
                    <a:pt x="147" y="628"/>
                    <a:pt x="210" y="649"/>
                    <a:pt x="315" y="649"/>
                  </a:cubicBezTo>
                  <a:cubicBezTo>
                    <a:pt x="398" y="649"/>
                    <a:pt x="461" y="628"/>
                    <a:pt x="524" y="565"/>
                  </a:cubicBezTo>
                  <a:cubicBezTo>
                    <a:pt x="566" y="502"/>
                    <a:pt x="608" y="419"/>
                    <a:pt x="608" y="335"/>
                  </a:cubicBezTo>
                  <a:cubicBezTo>
                    <a:pt x="608" y="230"/>
                    <a:pt x="566" y="147"/>
                    <a:pt x="524" y="84"/>
                  </a:cubicBezTo>
                  <a:cubicBezTo>
                    <a:pt x="461" y="21"/>
                    <a:pt x="398" y="0"/>
                    <a:pt x="315" y="0"/>
                  </a:cubicBez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9"/>
            <p:cNvSpPr/>
            <p:nvPr/>
          </p:nvSpPr>
          <p:spPr>
            <a:xfrm>
              <a:off x="3022475" y="4304625"/>
              <a:ext cx="13100" cy="16225"/>
            </a:xfrm>
            <a:custGeom>
              <a:avLst/>
              <a:gdLst/>
              <a:ahLst/>
              <a:cxnLst/>
              <a:rect l="l" t="t" r="r" b="b"/>
              <a:pathLst>
                <a:path w="524" h="649" extrusionOk="0">
                  <a:moveTo>
                    <a:pt x="1" y="0"/>
                  </a:moveTo>
                  <a:lnTo>
                    <a:pt x="1" y="84"/>
                  </a:lnTo>
                  <a:lnTo>
                    <a:pt x="231" y="84"/>
                  </a:lnTo>
                  <a:lnTo>
                    <a:pt x="231" y="649"/>
                  </a:lnTo>
                  <a:lnTo>
                    <a:pt x="314" y="649"/>
                  </a:lnTo>
                  <a:lnTo>
                    <a:pt x="314" y="84"/>
                  </a:lnTo>
                  <a:lnTo>
                    <a:pt x="524" y="84"/>
                  </a:lnTo>
                  <a:lnTo>
                    <a:pt x="524" y="0"/>
                  </a:ln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9"/>
            <p:cNvSpPr/>
            <p:nvPr/>
          </p:nvSpPr>
          <p:spPr>
            <a:xfrm>
              <a:off x="3037650" y="4304625"/>
              <a:ext cx="10475" cy="16225"/>
            </a:xfrm>
            <a:custGeom>
              <a:avLst/>
              <a:gdLst/>
              <a:ahLst/>
              <a:cxnLst/>
              <a:rect l="l" t="t" r="r" b="b"/>
              <a:pathLst>
                <a:path w="419" h="649" extrusionOk="0">
                  <a:moveTo>
                    <a:pt x="0" y="0"/>
                  </a:moveTo>
                  <a:lnTo>
                    <a:pt x="0" y="649"/>
                  </a:lnTo>
                  <a:lnTo>
                    <a:pt x="419" y="649"/>
                  </a:lnTo>
                  <a:lnTo>
                    <a:pt x="419" y="565"/>
                  </a:lnTo>
                  <a:lnTo>
                    <a:pt x="105" y="565"/>
                  </a:lnTo>
                  <a:lnTo>
                    <a:pt x="105" y="335"/>
                  </a:lnTo>
                  <a:lnTo>
                    <a:pt x="398" y="335"/>
                  </a:lnTo>
                  <a:lnTo>
                    <a:pt x="398" y="272"/>
                  </a:lnTo>
                  <a:lnTo>
                    <a:pt x="105" y="272"/>
                  </a:lnTo>
                  <a:lnTo>
                    <a:pt x="105" y="84"/>
                  </a:lnTo>
                  <a:lnTo>
                    <a:pt x="419" y="84"/>
                  </a:lnTo>
                  <a:lnTo>
                    <a:pt x="419" y="0"/>
                  </a:ln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9"/>
            <p:cNvSpPr/>
            <p:nvPr/>
          </p:nvSpPr>
          <p:spPr>
            <a:xfrm>
              <a:off x="3058575" y="4304625"/>
              <a:ext cx="2100" cy="16225"/>
            </a:xfrm>
            <a:custGeom>
              <a:avLst/>
              <a:gdLst/>
              <a:ahLst/>
              <a:cxnLst/>
              <a:rect l="l" t="t" r="r" b="b"/>
              <a:pathLst>
                <a:path w="84" h="649" extrusionOk="0">
                  <a:moveTo>
                    <a:pt x="0" y="0"/>
                  </a:moveTo>
                  <a:lnTo>
                    <a:pt x="0" y="649"/>
                  </a:lnTo>
                  <a:lnTo>
                    <a:pt x="84" y="649"/>
                  </a:lnTo>
                  <a:lnTo>
                    <a:pt x="84" y="0"/>
                  </a:ln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9"/>
            <p:cNvSpPr/>
            <p:nvPr/>
          </p:nvSpPr>
          <p:spPr>
            <a:xfrm>
              <a:off x="3064325" y="4304625"/>
              <a:ext cx="11000" cy="16225"/>
            </a:xfrm>
            <a:custGeom>
              <a:avLst/>
              <a:gdLst/>
              <a:ahLst/>
              <a:cxnLst/>
              <a:rect l="l" t="t" r="r" b="b"/>
              <a:pathLst>
                <a:path w="440" h="649" extrusionOk="0">
                  <a:moveTo>
                    <a:pt x="231" y="0"/>
                  </a:moveTo>
                  <a:cubicBezTo>
                    <a:pt x="147" y="0"/>
                    <a:pt x="105" y="21"/>
                    <a:pt x="63" y="42"/>
                  </a:cubicBezTo>
                  <a:cubicBezTo>
                    <a:pt x="21" y="84"/>
                    <a:pt x="0" y="126"/>
                    <a:pt x="0" y="189"/>
                  </a:cubicBezTo>
                  <a:cubicBezTo>
                    <a:pt x="0" y="230"/>
                    <a:pt x="21" y="272"/>
                    <a:pt x="42" y="293"/>
                  </a:cubicBezTo>
                  <a:cubicBezTo>
                    <a:pt x="63" y="314"/>
                    <a:pt x="126" y="335"/>
                    <a:pt x="189" y="356"/>
                  </a:cubicBezTo>
                  <a:lnTo>
                    <a:pt x="231" y="356"/>
                  </a:lnTo>
                  <a:cubicBezTo>
                    <a:pt x="272" y="377"/>
                    <a:pt x="314" y="377"/>
                    <a:pt x="335" y="398"/>
                  </a:cubicBezTo>
                  <a:cubicBezTo>
                    <a:pt x="356" y="419"/>
                    <a:pt x="356" y="440"/>
                    <a:pt x="356" y="481"/>
                  </a:cubicBezTo>
                  <a:cubicBezTo>
                    <a:pt x="356" y="502"/>
                    <a:pt x="335" y="544"/>
                    <a:pt x="314" y="565"/>
                  </a:cubicBezTo>
                  <a:cubicBezTo>
                    <a:pt x="293" y="586"/>
                    <a:pt x="251" y="586"/>
                    <a:pt x="210" y="586"/>
                  </a:cubicBezTo>
                  <a:cubicBezTo>
                    <a:pt x="168" y="586"/>
                    <a:pt x="147" y="586"/>
                    <a:pt x="105" y="565"/>
                  </a:cubicBezTo>
                  <a:cubicBezTo>
                    <a:pt x="63" y="565"/>
                    <a:pt x="42" y="544"/>
                    <a:pt x="0" y="523"/>
                  </a:cubicBezTo>
                  <a:lnTo>
                    <a:pt x="0" y="607"/>
                  </a:lnTo>
                  <a:cubicBezTo>
                    <a:pt x="42" y="628"/>
                    <a:pt x="63" y="649"/>
                    <a:pt x="105" y="649"/>
                  </a:cubicBezTo>
                  <a:lnTo>
                    <a:pt x="210" y="649"/>
                  </a:lnTo>
                  <a:cubicBezTo>
                    <a:pt x="272" y="649"/>
                    <a:pt x="335" y="649"/>
                    <a:pt x="377" y="607"/>
                  </a:cubicBezTo>
                  <a:cubicBezTo>
                    <a:pt x="419" y="586"/>
                    <a:pt x="440" y="523"/>
                    <a:pt x="440" y="461"/>
                  </a:cubicBezTo>
                  <a:cubicBezTo>
                    <a:pt x="440" y="419"/>
                    <a:pt x="440" y="377"/>
                    <a:pt x="398" y="335"/>
                  </a:cubicBezTo>
                  <a:cubicBezTo>
                    <a:pt x="377" y="314"/>
                    <a:pt x="314" y="293"/>
                    <a:pt x="251" y="272"/>
                  </a:cubicBezTo>
                  <a:lnTo>
                    <a:pt x="210" y="272"/>
                  </a:lnTo>
                  <a:cubicBezTo>
                    <a:pt x="168" y="251"/>
                    <a:pt x="126" y="251"/>
                    <a:pt x="105" y="230"/>
                  </a:cubicBezTo>
                  <a:cubicBezTo>
                    <a:pt x="84" y="230"/>
                    <a:pt x="84" y="209"/>
                    <a:pt x="84" y="168"/>
                  </a:cubicBezTo>
                  <a:cubicBezTo>
                    <a:pt x="84" y="147"/>
                    <a:pt x="105" y="105"/>
                    <a:pt x="126" y="84"/>
                  </a:cubicBezTo>
                  <a:cubicBezTo>
                    <a:pt x="147" y="84"/>
                    <a:pt x="189" y="63"/>
                    <a:pt x="231" y="63"/>
                  </a:cubicBezTo>
                  <a:cubicBezTo>
                    <a:pt x="251" y="63"/>
                    <a:pt x="293" y="63"/>
                    <a:pt x="314" y="84"/>
                  </a:cubicBezTo>
                  <a:cubicBezTo>
                    <a:pt x="335" y="84"/>
                    <a:pt x="377" y="105"/>
                    <a:pt x="398" y="105"/>
                  </a:cubicBezTo>
                  <a:lnTo>
                    <a:pt x="398" y="21"/>
                  </a:lnTo>
                  <a:cubicBezTo>
                    <a:pt x="377" y="21"/>
                    <a:pt x="335" y="0"/>
                    <a:pt x="314" y="0"/>
                  </a:cubicBez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9"/>
            <p:cNvSpPr/>
            <p:nvPr/>
          </p:nvSpPr>
          <p:spPr>
            <a:xfrm>
              <a:off x="3085775" y="4304625"/>
              <a:ext cx="9950" cy="16225"/>
            </a:xfrm>
            <a:custGeom>
              <a:avLst/>
              <a:gdLst/>
              <a:ahLst/>
              <a:cxnLst/>
              <a:rect l="l" t="t" r="r" b="b"/>
              <a:pathLst>
                <a:path w="398" h="649" extrusionOk="0">
                  <a:moveTo>
                    <a:pt x="0" y="0"/>
                  </a:moveTo>
                  <a:lnTo>
                    <a:pt x="0" y="649"/>
                  </a:lnTo>
                  <a:lnTo>
                    <a:pt x="398" y="649"/>
                  </a:lnTo>
                  <a:lnTo>
                    <a:pt x="398" y="565"/>
                  </a:lnTo>
                  <a:lnTo>
                    <a:pt x="84" y="565"/>
                  </a:lnTo>
                  <a:lnTo>
                    <a:pt x="84" y="0"/>
                  </a:ln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9"/>
            <p:cNvSpPr/>
            <p:nvPr/>
          </p:nvSpPr>
          <p:spPr>
            <a:xfrm>
              <a:off x="3097800" y="4304625"/>
              <a:ext cx="10475" cy="16225"/>
            </a:xfrm>
            <a:custGeom>
              <a:avLst/>
              <a:gdLst/>
              <a:ahLst/>
              <a:cxnLst/>
              <a:rect l="l" t="t" r="r" b="b"/>
              <a:pathLst>
                <a:path w="419" h="649" extrusionOk="0">
                  <a:moveTo>
                    <a:pt x="1" y="0"/>
                  </a:moveTo>
                  <a:lnTo>
                    <a:pt x="1" y="649"/>
                  </a:lnTo>
                  <a:lnTo>
                    <a:pt x="419" y="649"/>
                  </a:lnTo>
                  <a:lnTo>
                    <a:pt x="419" y="565"/>
                  </a:lnTo>
                  <a:lnTo>
                    <a:pt x="84" y="565"/>
                  </a:lnTo>
                  <a:lnTo>
                    <a:pt x="84" y="335"/>
                  </a:lnTo>
                  <a:lnTo>
                    <a:pt x="398" y="335"/>
                  </a:lnTo>
                  <a:lnTo>
                    <a:pt x="398" y="272"/>
                  </a:lnTo>
                  <a:lnTo>
                    <a:pt x="84" y="272"/>
                  </a:lnTo>
                  <a:lnTo>
                    <a:pt x="84" y="84"/>
                  </a:lnTo>
                  <a:lnTo>
                    <a:pt x="398" y="84"/>
                  </a:lnTo>
                  <a:lnTo>
                    <a:pt x="398" y="0"/>
                  </a:ln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9"/>
            <p:cNvSpPr/>
            <p:nvPr/>
          </p:nvSpPr>
          <p:spPr>
            <a:xfrm>
              <a:off x="3110875" y="4304625"/>
              <a:ext cx="13625" cy="16225"/>
            </a:xfrm>
            <a:custGeom>
              <a:avLst/>
              <a:gdLst/>
              <a:ahLst/>
              <a:cxnLst/>
              <a:rect l="l" t="t" r="r" b="b"/>
              <a:pathLst>
                <a:path w="545" h="649" extrusionOk="0">
                  <a:moveTo>
                    <a:pt x="314" y="0"/>
                  </a:moveTo>
                  <a:cubicBezTo>
                    <a:pt x="210" y="0"/>
                    <a:pt x="126" y="21"/>
                    <a:pt x="84" y="84"/>
                  </a:cubicBezTo>
                  <a:cubicBezTo>
                    <a:pt x="22" y="147"/>
                    <a:pt x="1" y="230"/>
                    <a:pt x="1" y="335"/>
                  </a:cubicBezTo>
                  <a:cubicBezTo>
                    <a:pt x="1" y="440"/>
                    <a:pt x="22" y="502"/>
                    <a:pt x="84" y="565"/>
                  </a:cubicBezTo>
                  <a:cubicBezTo>
                    <a:pt x="126" y="628"/>
                    <a:pt x="210" y="649"/>
                    <a:pt x="314" y="649"/>
                  </a:cubicBezTo>
                  <a:cubicBezTo>
                    <a:pt x="356" y="649"/>
                    <a:pt x="398" y="649"/>
                    <a:pt x="440" y="628"/>
                  </a:cubicBezTo>
                  <a:cubicBezTo>
                    <a:pt x="482" y="628"/>
                    <a:pt x="524" y="607"/>
                    <a:pt x="545" y="586"/>
                  </a:cubicBezTo>
                  <a:lnTo>
                    <a:pt x="545" y="314"/>
                  </a:lnTo>
                  <a:lnTo>
                    <a:pt x="314" y="314"/>
                  </a:lnTo>
                  <a:lnTo>
                    <a:pt x="314" y="377"/>
                  </a:lnTo>
                  <a:lnTo>
                    <a:pt x="461" y="377"/>
                  </a:lnTo>
                  <a:lnTo>
                    <a:pt x="461" y="544"/>
                  </a:lnTo>
                  <a:cubicBezTo>
                    <a:pt x="440" y="565"/>
                    <a:pt x="419" y="565"/>
                    <a:pt x="398" y="586"/>
                  </a:cubicBezTo>
                  <a:lnTo>
                    <a:pt x="314" y="586"/>
                  </a:lnTo>
                  <a:cubicBezTo>
                    <a:pt x="231" y="586"/>
                    <a:pt x="189" y="565"/>
                    <a:pt x="147" y="523"/>
                  </a:cubicBezTo>
                  <a:cubicBezTo>
                    <a:pt x="105" y="481"/>
                    <a:pt x="84" y="419"/>
                    <a:pt x="84" y="335"/>
                  </a:cubicBezTo>
                  <a:cubicBezTo>
                    <a:pt x="84" y="251"/>
                    <a:pt x="105" y="168"/>
                    <a:pt x="147" y="126"/>
                  </a:cubicBezTo>
                  <a:cubicBezTo>
                    <a:pt x="189" y="84"/>
                    <a:pt x="231" y="63"/>
                    <a:pt x="314" y="63"/>
                  </a:cubicBezTo>
                  <a:cubicBezTo>
                    <a:pt x="356" y="63"/>
                    <a:pt x="398" y="84"/>
                    <a:pt x="440" y="84"/>
                  </a:cubicBezTo>
                  <a:cubicBezTo>
                    <a:pt x="461" y="105"/>
                    <a:pt x="503" y="126"/>
                    <a:pt x="524" y="147"/>
                  </a:cubicBezTo>
                  <a:lnTo>
                    <a:pt x="524" y="63"/>
                  </a:lnTo>
                  <a:cubicBezTo>
                    <a:pt x="503" y="42"/>
                    <a:pt x="461" y="21"/>
                    <a:pt x="419" y="21"/>
                  </a:cubicBezTo>
                  <a:cubicBezTo>
                    <a:pt x="398" y="0"/>
                    <a:pt x="356" y="0"/>
                    <a:pt x="314" y="0"/>
                  </a:cubicBez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9"/>
            <p:cNvSpPr/>
            <p:nvPr/>
          </p:nvSpPr>
          <p:spPr>
            <a:xfrm>
              <a:off x="3126575" y="4304625"/>
              <a:ext cx="14675" cy="16225"/>
            </a:xfrm>
            <a:custGeom>
              <a:avLst/>
              <a:gdLst/>
              <a:ahLst/>
              <a:cxnLst/>
              <a:rect l="l" t="t" r="r" b="b"/>
              <a:pathLst>
                <a:path w="587" h="649" extrusionOk="0">
                  <a:moveTo>
                    <a:pt x="293" y="84"/>
                  </a:moveTo>
                  <a:lnTo>
                    <a:pt x="398" y="419"/>
                  </a:lnTo>
                  <a:lnTo>
                    <a:pt x="168" y="419"/>
                  </a:lnTo>
                  <a:lnTo>
                    <a:pt x="293" y="84"/>
                  </a:lnTo>
                  <a:close/>
                  <a:moveTo>
                    <a:pt x="251" y="0"/>
                  </a:moveTo>
                  <a:lnTo>
                    <a:pt x="0" y="649"/>
                  </a:lnTo>
                  <a:lnTo>
                    <a:pt x="84" y="649"/>
                  </a:lnTo>
                  <a:lnTo>
                    <a:pt x="147" y="481"/>
                  </a:lnTo>
                  <a:lnTo>
                    <a:pt x="440" y="481"/>
                  </a:lnTo>
                  <a:lnTo>
                    <a:pt x="482" y="649"/>
                  </a:lnTo>
                  <a:lnTo>
                    <a:pt x="586" y="649"/>
                  </a:lnTo>
                  <a:lnTo>
                    <a:pt x="335" y="0"/>
                  </a:ln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9"/>
            <p:cNvSpPr/>
            <p:nvPr/>
          </p:nvSpPr>
          <p:spPr>
            <a:xfrm>
              <a:off x="3143300" y="4304625"/>
              <a:ext cx="9975" cy="16225"/>
            </a:xfrm>
            <a:custGeom>
              <a:avLst/>
              <a:gdLst/>
              <a:ahLst/>
              <a:cxnLst/>
              <a:rect l="l" t="t" r="r" b="b"/>
              <a:pathLst>
                <a:path w="399" h="649" extrusionOk="0">
                  <a:moveTo>
                    <a:pt x="1" y="0"/>
                  </a:moveTo>
                  <a:lnTo>
                    <a:pt x="1" y="649"/>
                  </a:lnTo>
                  <a:lnTo>
                    <a:pt x="398" y="649"/>
                  </a:lnTo>
                  <a:lnTo>
                    <a:pt x="398" y="565"/>
                  </a:lnTo>
                  <a:lnTo>
                    <a:pt x="85" y="565"/>
                  </a:lnTo>
                  <a:lnTo>
                    <a:pt x="85" y="0"/>
                  </a:ln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9"/>
            <p:cNvSpPr/>
            <p:nvPr/>
          </p:nvSpPr>
          <p:spPr>
            <a:xfrm>
              <a:off x="3160050" y="4304625"/>
              <a:ext cx="13625" cy="16225"/>
            </a:xfrm>
            <a:custGeom>
              <a:avLst/>
              <a:gdLst/>
              <a:ahLst/>
              <a:cxnLst/>
              <a:rect l="l" t="t" r="r" b="b"/>
              <a:pathLst>
                <a:path w="545" h="649" extrusionOk="0">
                  <a:moveTo>
                    <a:pt x="0" y="0"/>
                  </a:moveTo>
                  <a:lnTo>
                    <a:pt x="0" y="84"/>
                  </a:lnTo>
                  <a:lnTo>
                    <a:pt x="231" y="84"/>
                  </a:lnTo>
                  <a:lnTo>
                    <a:pt x="231" y="649"/>
                  </a:lnTo>
                  <a:lnTo>
                    <a:pt x="314" y="649"/>
                  </a:lnTo>
                  <a:lnTo>
                    <a:pt x="314" y="84"/>
                  </a:lnTo>
                  <a:lnTo>
                    <a:pt x="544" y="84"/>
                  </a:lnTo>
                  <a:lnTo>
                    <a:pt x="544" y="0"/>
                  </a:ln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9"/>
            <p:cNvSpPr/>
            <p:nvPr/>
          </p:nvSpPr>
          <p:spPr>
            <a:xfrm>
              <a:off x="3175750" y="4304625"/>
              <a:ext cx="10475" cy="16225"/>
            </a:xfrm>
            <a:custGeom>
              <a:avLst/>
              <a:gdLst/>
              <a:ahLst/>
              <a:cxnLst/>
              <a:rect l="l" t="t" r="r" b="b"/>
              <a:pathLst>
                <a:path w="419" h="649" extrusionOk="0">
                  <a:moveTo>
                    <a:pt x="0" y="0"/>
                  </a:moveTo>
                  <a:lnTo>
                    <a:pt x="0" y="649"/>
                  </a:lnTo>
                  <a:lnTo>
                    <a:pt x="419" y="649"/>
                  </a:lnTo>
                  <a:lnTo>
                    <a:pt x="419" y="565"/>
                  </a:lnTo>
                  <a:lnTo>
                    <a:pt x="84" y="565"/>
                  </a:lnTo>
                  <a:lnTo>
                    <a:pt x="84" y="335"/>
                  </a:lnTo>
                  <a:lnTo>
                    <a:pt x="398" y="335"/>
                  </a:lnTo>
                  <a:lnTo>
                    <a:pt x="398" y="272"/>
                  </a:lnTo>
                  <a:lnTo>
                    <a:pt x="84" y="272"/>
                  </a:lnTo>
                  <a:lnTo>
                    <a:pt x="84" y="84"/>
                  </a:lnTo>
                  <a:lnTo>
                    <a:pt x="398" y="84"/>
                  </a:lnTo>
                  <a:lnTo>
                    <a:pt x="398" y="0"/>
                  </a:ln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9"/>
            <p:cNvSpPr/>
            <p:nvPr/>
          </p:nvSpPr>
          <p:spPr>
            <a:xfrm>
              <a:off x="3189350" y="4304625"/>
              <a:ext cx="12050" cy="16225"/>
            </a:xfrm>
            <a:custGeom>
              <a:avLst/>
              <a:gdLst/>
              <a:ahLst/>
              <a:cxnLst/>
              <a:rect l="l" t="t" r="r" b="b"/>
              <a:pathLst>
                <a:path w="482" h="649" extrusionOk="0">
                  <a:moveTo>
                    <a:pt x="0" y="0"/>
                  </a:moveTo>
                  <a:lnTo>
                    <a:pt x="0" y="649"/>
                  </a:lnTo>
                  <a:lnTo>
                    <a:pt x="84" y="649"/>
                  </a:lnTo>
                  <a:lnTo>
                    <a:pt x="84" y="105"/>
                  </a:lnTo>
                  <a:lnTo>
                    <a:pt x="377" y="649"/>
                  </a:lnTo>
                  <a:lnTo>
                    <a:pt x="481" y="649"/>
                  </a:lnTo>
                  <a:lnTo>
                    <a:pt x="481" y="0"/>
                  </a:lnTo>
                  <a:lnTo>
                    <a:pt x="398" y="0"/>
                  </a:lnTo>
                  <a:lnTo>
                    <a:pt x="398" y="544"/>
                  </a:lnTo>
                  <a:lnTo>
                    <a:pt x="126" y="0"/>
                  </a:ln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9"/>
            <p:cNvSpPr/>
            <p:nvPr/>
          </p:nvSpPr>
          <p:spPr>
            <a:xfrm>
              <a:off x="3206075" y="4304625"/>
              <a:ext cx="13100" cy="16225"/>
            </a:xfrm>
            <a:custGeom>
              <a:avLst/>
              <a:gdLst/>
              <a:ahLst/>
              <a:cxnLst/>
              <a:rect l="l" t="t" r="r" b="b"/>
              <a:pathLst>
                <a:path w="524" h="649" extrusionOk="0">
                  <a:moveTo>
                    <a:pt x="189" y="84"/>
                  </a:moveTo>
                  <a:cubicBezTo>
                    <a:pt x="273" y="84"/>
                    <a:pt x="335" y="105"/>
                    <a:pt x="377" y="147"/>
                  </a:cubicBezTo>
                  <a:cubicBezTo>
                    <a:pt x="419" y="189"/>
                    <a:pt x="440" y="230"/>
                    <a:pt x="440" y="335"/>
                  </a:cubicBezTo>
                  <a:cubicBezTo>
                    <a:pt x="440" y="419"/>
                    <a:pt x="419" y="481"/>
                    <a:pt x="377" y="523"/>
                  </a:cubicBezTo>
                  <a:cubicBezTo>
                    <a:pt x="335" y="544"/>
                    <a:pt x="273" y="565"/>
                    <a:pt x="189" y="565"/>
                  </a:cubicBezTo>
                  <a:lnTo>
                    <a:pt x="84" y="565"/>
                  </a:lnTo>
                  <a:lnTo>
                    <a:pt x="84" y="84"/>
                  </a:lnTo>
                  <a:close/>
                  <a:moveTo>
                    <a:pt x="1" y="0"/>
                  </a:moveTo>
                  <a:lnTo>
                    <a:pt x="1" y="649"/>
                  </a:lnTo>
                  <a:lnTo>
                    <a:pt x="168" y="649"/>
                  </a:lnTo>
                  <a:cubicBezTo>
                    <a:pt x="294" y="649"/>
                    <a:pt x="377" y="628"/>
                    <a:pt x="440" y="565"/>
                  </a:cubicBezTo>
                  <a:cubicBezTo>
                    <a:pt x="503" y="523"/>
                    <a:pt x="524" y="440"/>
                    <a:pt x="524" y="335"/>
                  </a:cubicBezTo>
                  <a:cubicBezTo>
                    <a:pt x="524" y="209"/>
                    <a:pt x="503" y="147"/>
                    <a:pt x="440" y="84"/>
                  </a:cubicBezTo>
                  <a:cubicBezTo>
                    <a:pt x="377" y="42"/>
                    <a:pt x="294" y="0"/>
                    <a:pt x="168" y="0"/>
                  </a:cubicBez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9"/>
            <p:cNvSpPr/>
            <p:nvPr/>
          </p:nvSpPr>
          <p:spPr>
            <a:xfrm>
              <a:off x="3222825" y="4304625"/>
              <a:ext cx="9950" cy="16225"/>
            </a:xfrm>
            <a:custGeom>
              <a:avLst/>
              <a:gdLst/>
              <a:ahLst/>
              <a:cxnLst/>
              <a:rect l="l" t="t" r="r" b="b"/>
              <a:pathLst>
                <a:path w="398" h="649" extrusionOk="0">
                  <a:moveTo>
                    <a:pt x="0" y="0"/>
                  </a:moveTo>
                  <a:lnTo>
                    <a:pt x="0" y="649"/>
                  </a:lnTo>
                  <a:lnTo>
                    <a:pt x="398" y="649"/>
                  </a:lnTo>
                  <a:lnTo>
                    <a:pt x="398" y="565"/>
                  </a:lnTo>
                  <a:lnTo>
                    <a:pt x="84" y="565"/>
                  </a:lnTo>
                  <a:lnTo>
                    <a:pt x="84" y="335"/>
                  </a:lnTo>
                  <a:lnTo>
                    <a:pt x="377" y="335"/>
                  </a:lnTo>
                  <a:lnTo>
                    <a:pt x="377" y="272"/>
                  </a:lnTo>
                  <a:lnTo>
                    <a:pt x="84" y="272"/>
                  </a:lnTo>
                  <a:lnTo>
                    <a:pt x="84" y="84"/>
                  </a:lnTo>
                  <a:lnTo>
                    <a:pt x="398" y="84"/>
                  </a:lnTo>
                  <a:lnTo>
                    <a:pt x="398" y="0"/>
                  </a:ln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9"/>
            <p:cNvSpPr/>
            <p:nvPr/>
          </p:nvSpPr>
          <p:spPr>
            <a:xfrm>
              <a:off x="3236425" y="4304625"/>
              <a:ext cx="12575" cy="16225"/>
            </a:xfrm>
            <a:custGeom>
              <a:avLst/>
              <a:gdLst/>
              <a:ahLst/>
              <a:cxnLst/>
              <a:rect l="l" t="t" r="r" b="b"/>
              <a:pathLst>
                <a:path w="503" h="649" extrusionOk="0">
                  <a:moveTo>
                    <a:pt x="189" y="84"/>
                  </a:moveTo>
                  <a:cubicBezTo>
                    <a:pt x="230" y="84"/>
                    <a:pt x="272" y="84"/>
                    <a:pt x="293" y="105"/>
                  </a:cubicBezTo>
                  <a:cubicBezTo>
                    <a:pt x="314" y="126"/>
                    <a:pt x="314" y="147"/>
                    <a:pt x="314" y="189"/>
                  </a:cubicBezTo>
                  <a:cubicBezTo>
                    <a:pt x="314" y="230"/>
                    <a:pt x="314" y="251"/>
                    <a:pt x="293" y="272"/>
                  </a:cubicBezTo>
                  <a:cubicBezTo>
                    <a:pt x="272" y="293"/>
                    <a:pt x="230" y="314"/>
                    <a:pt x="189" y="314"/>
                  </a:cubicBezTo>
                  <a:lnTo>
                    <a:pt x="84" y="314"/>
                  </a:lnTo>
                  <a:lnTo>
                    <a:pt x="84" y="84"/>
                  </a:lnTo>
                  <a:close/>
                  <a:moveTo>
                    <a:pt x="0" y="0"/>
                  </a:moveTo>
                  <a:lnTo>
                    <a:pt x="0" y="649"/>
                  </a:lnTo>
                  <a:lnTo>
                    <a:pt x="84" y="649"/>
                  </a:lnTo>
                  <a:lnTo>
                    <a:pt x="84" y="377"/>
                  </a:lnTo>
                  <a:lnTo>
                    <a:pt x="168" y="377"/>
                  </a:lnTo>
                  <a:cubicBezTo>
                    <a:pt x="209" y="377"/>
                    <a:pt x="230" y="377"/>
                    <a:pt x="251" y="398"/>
                  </a:cubicBezTo>
                  <a:cubicBezTo>
                    <a:pt x="272" y="419"/>
                    <a:pt x="293" y="440"/>
                    <a:pt x="314" y="481"/>
                  </a:cubicBezTo>
                  <a:lnTo>
                    <a:pt x="398" y="649"/>
                  </a:lnTo>
                  <a:lnTo>
                    <a:pt x="502" y="649"/>
                  </a:lnTo>
                  <a:lnTo>
                    <a:pt x="398" y="461"/>
                  </a:lnTo>
                  <a:cubicBezTo>
                    <a:pt x="398" y="440"/>
                    <a:pt x="377" y="398"/>
                    <a:pt x="356" y="377"/>
                  </a:cubicBezTo>
                  <a:cubicBezTo>
                    <a:pt x="335" y="356"/>
                    <a:pt x="314" y="356"/>
                    <a:pt x="293" y="356"/>
                  </a:cubicBezTo>
                  <a:cubicBezTo>
                    <a:pt x="335" y="335"/>
                    <a:pt x="356" y="314"/>
                    <a:pt x="377" y="293"/>
                  </a:cubicBezTo>
                  <a:cubicBezTo>
                    <a:pt x="398" y="272"/>
                    <a:pt x="398" y="230"/>
                    <a:pt x="398" y="189"/>
                  </a:cubicBezTo>
                  <a:cubicBezTo>
                    <a:pt x="398" y="126"/>
                    <a:pt x="398" y="84"/>
                    <a:pt x="356" y="63"/>
                  </a:cubicBezTo>
                  <a:cubicBezTo>
                    <a:pt x="314" y="21"/>
                    <a:pt x="272" y="0"/>
                    <a:pt x="189" y="0"/>
                  </a:cubicBez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9"/>
            <p:cNvSpPr/>
            <p:nvPr/>
          </p:nvSpPr>
          <p:spPr>
            <a:xfrm>
              <a:off x="2893275" y="4330775"/>
              <a:ext cx="8925" cy="16225"/>
            </a:xfrm>
            <a:custGeom>
              <a:avLst/>
              <a:gdLst/>
              <a:ahLst/>
              <a:cxnLst/>
              <a:rect l="l" t="t" r="r" b="b"/>
              <a:pathLst>
                <a:path w="357" h="649" extrusionOk="0">
                  <a:moveTo>
                    <a:pt x="0" y="0"/>
                  </a:moveTo>
                  <a:lnTo>
                    <a:pt x="0" y="649"/>
                  </a:lnTo>
                  <a:lnTo>
                    <a:pt x="84" y="649"/>
                  </a:lnTo>
                  <a:lnTo>
                    <a:pt x="84" y="335"/>
                  </a:lnTo>
                  <a:lnTo>
                    <a:pt x="335" y="335"/>
                  </a:lnTo>
                  <a:lnTo>
                    <a:pt x="335" y="272"/>
                  </a:lnTo>
                  <a:lnTo>
                    <a:pt x="84" y="272"/>
                  </a:lnTo>
                  <a:lnTo>
                    <a:pt x="84" y="84"/>
                  </a:lnTo>
                  <a:lnTo>
                    <a:pt x="356" y="84"/>
                  </a:lnTo>
                  <a:lnTo>
                    <a:pt x="356" y="0"/>
                  </a:ln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9"/>
            <p:cNvSpPr/>
            <p:nvPr/>
          </p:nvSpPr>
          <p:spPr>
            <a:xfrm>
              <a:off x="2904775" y="4330775"/>
              <a:ext cx="14675" cy="16225"/>
            </a:xfrm>
            <a:custGeom>
              <a:avLst/>
              <a:gdLst/>
              <a:ahLst/>
              <a:cxnLst/>
              <a:rect l="l" t="t" r="r" b="b"/>
              <a:pathLst>
                <a:path w="587" h="649" extrusionOk="0">
                  <a:moveTo>
                    <a:pt x="294" y="63"/>
                  </a:moveTo>
                  <a:cubicBezTo>
                    <a:pt x="356" y="63"/>
                    <a:pt x="398" y="84"/>
                    <a:pt x="440" y="147"/>
                  </a:cubicBezTo>
                  <a:cubicBezTo>
                    <a:pt x="482" y="189"/>
                    <a:pt x="503" y="251"/>
                    <a:pt x="503" y="335"/>
                  </a:cubicBezTo>
                  <a:cubicBezTo>
                    <a:pt x="503" y="398"/>
                    <a:pt x="482" y="461"/>
                    <a:pt x="440" y="523"/>
                  </a:cubicBezTo>
                  <a:cubicBezTo>
                    <a:pt x="398" y="565"/>
                    <a:pt x="356" y="586"/>
                    <a:pt x="294" y="586"/>
                  </a:cubicBezTo>
                  <a:cubicBezTo>
                    <a:pt x="231" y="586"/>
                    <a:pt x="189" y="565"/>
                    <a:pt x="147" y="523"/>
                  </a:cubicBezTo>
                  <a:cubicBezTo>
                    <a:pt x="105" y="461"/>
                    <a:pt x="84" y="398"/>
                    <a:pt x="84" y="335"/>
                  </a:cubicBezTo>
                  <a:cubicBezTo>
                    <a:pt x="84" y="251"/>
                    <a:pt x="105" y="189"/>
                    <a:pt x="147" y="147"/>
                  </a:cubicBezTo>
                  <a:cubicBezTo>
                    <a:pt x="189" y="84"/>
                    <a:pt x="231" y="63"/>
                    <a:pt x="294" y="63"/>
                  </a:cubicBezTo>
                  <a:close/>
                  <a:moveTo>
                    <a:pt x="294" y="0"/>
                  </a:moveTo>
                  <a:cubicBezTo>
                    <a:pt x="210" y="0"/>
                    <a:pt x="126" y="21"/>
                    <a:pt x="84" y="84"/>
                  </a:cubicBezTo>
                  <a:cubicBezTo>
                    <a:pt x="22" y="147"/>
                    <a:pt x="1" y="231"/>
                    <a:pt x="1" y="335"/>
                  </a:cubicBezTo>
                  <a:cubicBezTo>
                    <a:pt x="1" y="419"/>
                    <a:pt x="22" y="503"/>
                    <a:pt x="84" y="565"/>
                  </a:cubicBezTo>
                  <a:cubicBezTo>
                    <a:pt x="126" y="628"/>
                    <a:pt x="210" y="649"/>
                    <a:pt x="294" y="649"/>
                  </a:cubicBezTo>
                  <a:cubicBezTo>
                    <a:pt x="377" y="649"/>
                    <a:pt x="461" y="628"/>
                    <a:pt x="503" y="565"/>
                  </a:cubicBezTo>
                  <a:cubicBezTo>
                    <a:pt x="566" y="503"/>
                    <a:pt x="587" y="419"/>
                    <a:pt x="587" y="335"/>
                  </a:cubicBezTo>
                  <a:cubicBezTo>
                    <a:pt x="587" y="231"/>
                    <a:pt x="566" y="147"/>
                    <a:pt x="503" y="84"/>
                  </a:cubicBezTo>
                  <a:cubicBezTo>
                    <a:pt x="461" y="21"/>
                    <a:pt x="377" y="0"/>
                    <a:pt x="294" y="0"/>
                  </a:cubicBez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9"/>
            <p:cNvSpPr/>
            <p:nvPr/>
          </p:nvSpPr>
          <p:spPr>
            <a:xfrm>
              <a:off x="2922575" y="4330775"/>
              <a:ext cx="12575" cy="16225"/>
            </a:xfrm>
            <a:custGeom>
              <a:avLst/>
              <a:gdLst/>
              <a:ahLst/>
              <a:cxnLst/>
              <a:rect l="l" t="t" r="r" b="b"/>
              <a:pathLst>
                <a:path w="503" h="649" extrusionOk="0">
                  <a:moveTo>
                    <a:pt x="209" y="84"/>
                  </a:moveTo>
                  <a:cubicBezTo>
                    <a:pt x="251" y="84"/>
                    <a:pt x="272" y="84"/>
                    <a:pt x="293" y="105"/>
                  </a:cubicBezTo>
                  <a:cubicBezTo>
                    <a:pt x="314" y="126"/>
                    <a:pt x="335" y="147"/>
                    <a:pt x="335" y="189"/>
                  </a:cubicBezTo>
                  <a:cubicBezTo>
                    <a:pt x="335" y="231"/>
                    <a:pt x="314" y="251"/>
                    <a:pt x="293" y="272"/>
                  </a:cubicBezTo>
                  <a:cubicBezTo>
                    <a:pt x="272" y="293"/>
                    <a:pt x="251" y="314"/>
                    <a:pt x="209" y="314"/>
                  </a:cubicBezTo>
                  <a:lnTo>
                    <a:pt x="84" y="314"/>
                  </a:lnTo>
                  <a:lnTo>
                    <a:pt x="84" y="84"/>
                  </a:lnTo>
                  <a:close/>
                  <a:moveTo>
                    <a:pt x="0" y="0"/>
                  </a:moveTo>
                  <a:lnTo>
                    <a:pt x="0" y="649"/>
                  </a:lnTo>
                  <a:lnTo>
                    <a:pt x="84" y="649"/>
                  </a:lnTo>
                  <a:lnTo>
                    <a:pt x="84" y="377"/>
                  </a:lnTo>
                  <a:lnTo>
                    <a:pt x="188" y="377"/>
                  </a:lnTo>
                  <a:cubicBezTo>
                    <a:pt x="230" y="377"/>
                    <a:pt x="251" y="377"/>
                    <a:pt x="272" y="398"/>
                  </a:cubicBezTo>
                  <a:cubicBezTo>
                    <a:pt x="293" y="419"/>
                    <a:pt x="314" y="440"/>
                    <a:pt x="335" y="482"/>
                  </a:cubicBezTo>
                  <a:lnTo>
                    <a:pt x="419" y="649"/>
                  </a:lnTo>
                  <a:lnTo>
                    <a:pt x="502" y="649"/>
                  </a:lnTo>
                  <a:lnTo>
                    <a:pt x="419" y="461"/>
                  </a:lnTo>
                  <a:cubicBezTo>
                    <a:pt x="398" y="440"/>
                    <a:pt x="377" y="398"/>
                    <a:pt x="356" y="377"/>
                  </a:cubicBezTo>
                  <a:cubicBezTo>
                    <a:pt x="335" y="356"/>
                    <a:pt x="335" y="356"/>
                    <a:pt x="314" y="356"/>
                  </a:cubicBezTo>
                  <a:cubicBezTo>
                    <a:pt x="335" y="335"/>
                    <a:pt x="377" y="314"/>
                    <a:pt x="398" y="293"/>
                  </a:cubicBezTo>
                  <a:cubicBezTo>
                    <a:pt x="398" y="272"/>
                    <a:pt x="419" y="231"/>
                    <a:pt x="419" y="189"/>
                  </a:cubicBezTo>
                  <a:cubicBezTo>
                    <a:pt x="419" y="126"/>
                    <a:pt x="398" y="84"/>
                    <a:pt x="356" y="63"/>
                  </a:cubicBezTo>
                  <a:cubicBezTo>
                    <a:pt x="335" y="21"/>
                    <a:pt x="272" y="0"/>
                    <a:pt x="209" y="0"/>
                  </a:cubicBez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9"/>
            <p:cNvSpPr/>
            <p:nvPr/>
          </p:nvSpPr>
          <p:spPr>
            <a:xfrm>
              <a:off x="2942975" y="4330775"/>
              <a:ext cx="14650" cy="16225"/>
            </a:xfrm>
            <a:custGeom>
              <a:avLst/>
              <a:gdLst/>
              <a:ahLst/>
              <a:cxnLst/>
              <a:rect l="l" t="t" r="r" b="b"/>
              <a:pathLst>
                <a:path w="586" h="649" extrusionOk="0">
                  <a:moveTo>
                    <a:pt x="293" y="84"/>
                  </a:moveTo>
                  <a:lnTo>
                    <a:pt x="398" y="419"/>
                  </a:lnTo>
                  <a:lnTo>
                    <a:pt x="168" y="419"/>
                  </a:lnTo>
                  <a:lnTo>
                    <a:pt x="293" y="84"/>
                  </a:lnTo>
                  <a:close/>
                  <a:moveTo>
                    <a:pt x="230" y="0"/>
                  </a:moveTo>
                  <a:lnTo>
                    <a:pt x="0" y="649"/>
                  </a:lnTo>
                  <a:lnTo>
                    <a:pt x="84" y="649"/>
                  </a:lnTo>
                  <a:lnTo>
                    <a:pt x="147" y="482"/>
                  </a:lnTo>
                  <a:lnTo>
                    <a:pt x="440" y="482"/>
                  </a:lnTo>
                  <a:lnTo>
                    <a:pt x="481" y="649"/>
                  </a:lnTo>
                  <a:lnTo>
                    <a:pt x="586" y="649"/>
                  </a:lnTo>
                  <a:lnTo>
                    <a:pt x="335" y="0"/>
                  </a:ln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9"/>
            <p:cNvSpPr/>
            <p:nvPr/>
          </p:nvSpPr>
          <p:spPr>
            <a:xfrm>
              <a:off x="2959700" y="4330775"/>
              <a:ext cx="9975" cy="16225"/>
            </a:xfrm>
            <a:custGeom>
              <a:avLst/>
              <a:gdLst/>
              <a:ahLst/>
              <a:cxnLst/>
              <a:rect l="l" t="t" r="r" b="b"/>
              <a:pathLst>
                <a:path w="399" h="649" extrusionOk="0">
                  <a:moveTo>
                    <a:pt x="1" y="0"/>
                  </a:moveTo>
                  <a:lnTo>
                    <a:pt x="1" y="649"/>
                  </a:lnTo>
                  <a:lnTo>
                    <a:pt x="398" y="649"/>
                  </a:lnTo>
                  <a:lnTo>
                    <a:pt x="398" y="565"/>
                  </a:lnTo>
                  <a:lnTo>
                    <a:pt x="84" y="565"/>
                  </a:lnTo>
                  <a:lnTo>
                    <a:pt x="84" y="0"/>
                  </a:ln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9"/>
            <p:cNvSpPr/>
            <p:nvPr/>
          </p:nvSpPr>
          <p:spPr>
            <a:xfrm>
              <a:off x="2971725" y="4330775"/>
              <a:ext cx="9975" cy="16225"/>
            </a:xfrm>
            <a:custGeom>
              <a:avLst/>
              <a:gdLst/>
              <a:ahLst/>
              <a:cxnLst/>
              <a:rect l="l" t="t" r="r" b="b"/>
              <a:pathLst>
                <a:path w="399" h="649" extrusionOk="0">
                  <a:moveTo>
                    <a:pt x="1" y="0"/>
                  </a:moveTo>
                  <a:lnTo>
                    <a:pt x="1" y="649"/>
                  </a:lnTo>
                  <a:lnTo>
                    <a:pt x="398" y="649"/>
                  </a:lnTo>
                  <a:lnTo>
                    <a:pt x="398" y="565"/>
                  </a:lnTo>
                  <a:lnTo>
                    <a:pt x="85" y="565"/>
                  </a:lnTo>
                  <a:lnTo>
                    <a:pt x="85" y="0"/>
                  </a:ln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9"/>
            <p:cNvSpPr/>
            <p:nvPr/>
          </p:nvSpPr>
          <p:spPr>
            <a:xfrm>
              <a:off x="2991100" y="4330775"/>
              <a:ext cx="13100" cy="16225"/>
            </a:xfrm>
            <a:custGeom>
              <a:avLst/>
              <a:gdLst/>
              <a:ahLst/>
              <a:cxnLst/>
              <a:rect l="l" t="t" r="r" b="b"/>
              <a:pathLst>
                <a:path w="524" h="649" extrusionOk="0">
                  <a:moveTo>
                    <a:pt x="188" y="84"/>
                  </a:moveTo>
                  <a:cubicBezTo>
                    <a:pt x="272" y="84"/>
                    <a:pt x="335" y="105"/>
                    <a:pt x="377" y="147"/>
                  </a:cubicBezTo>
                  <a:cubicBezTo>
                    <a:pt x="419" y="189"/>
                    <a:pt x="439" y="231"/>
                    <a:pt x="439" y="335"/>
                  </a:cubicBezTo>
                  <a:cubicBezTo>
                    <a:pt x="439" y="419"/>
                    <a:pt x="419" y="482"/>
                    <a:pt x="377" y="523"/>
                  </a:cubicBezTo>
                  <a:cubicBezTo>
                    <a:pt x="335" y="544"/>
                    <a:pt x="272" y="565"/>
                    <a:pt x="188" y="565"/>
                  </a:cubicBezTo>
                  <a:lnTo>
                    <a:pt x="84" y="565"/>
                  </a:lnTo>
                  <a:lnTo>
                    <a:pt x="84" y="84"/>
                  </a:lnTo>
                  <a:close/>
                  <a:moveTo>
                    <a:pt x="0" y="0"/>
                  </a:moveTo>
                  <a:lnTo>
                    <a:pt x="0" y="649"/>
                  </a:lnTo>
                  <a:lnTo>
                    <a:pt x="167" y="649"/>
                  </a:lnTo>
                  <a:cubicBezTo>
                    <a:pt x="293" y="649"/>
                    <a:pt x="377" y="628"/>
                    <a:pt x="439" y="565"/>
                  </a:cubicBezTo>
                  <a:cubicBezTo>
                    <a:pt x="502" y="523"/>
                    <a:pt x="523" y="440"/>
                    <a:pt x="523" y="335"/>
                  </a:cubicBezTo>
                  <a:cubicBezTo>
                    <a:pt x="523" y="210"/>
                    <a:pt x="502" y="147"/>
                    <a:pt x="439" y="84"/>
                  </a:cubicBezTo>
                  <a:cubicBezTo>
                    <a:pt x="377" y="42"/>
                    <a:pt x="293" y="0"/>
                    <a:pt x="167" y="0"/>
                  </a:cubicBez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9"/>
            <p:cNvSpPr/>
            <p:nvPr/>
          </p:nvSpPr>
          <p:spPr>
            <a:xfrm>
              <a:off x="3007825" y="4330775"/>
              <a:ext cx="9975" cy="16225"/>
            </a:xfrm>
            <a:custGeom>
              <a:avLst/>
              <a:gdLst/>
              <a:ahLst/>
              <a:cxnLst/>
              <a:rect l="l" t="t" r="r" b="b"/>
              <a:pathLst>
                <a:path w="399" h="649" extrusionOk="0">
                  <a:moveTo>
                    <a:pt x="1" y="0"/>
                  </a:moveTo>
                  <a:lnTo>
                    <a:pt x="1" y="649"/>
                  </a:lnTo>
                  <a:lnTo>
                    <a:pt x="398" y="649"/>
                  </a:lnTo>
                  <a:lnTo>
                    <a:pt x="398" y="565"/>
                  </a:lnTo>
                  <a:lnTo>
                    <a:pt x="84" y="565"/>
                  </a:lnTo>
                  <a:lnTo>
                    <a:pt x="84" y="335"/>
                  </a:lnTo>
                  <a:lnTo>
                    <a:pt x="377" y="335"/>
                  </a:lnTo>
                  <a:lnTo>
                    <a:pt x="377" y="272"/>
                  </a:lnTo>
                  <a:lnTo>
                    <a:pt x="84" y="272"/>
                  </a:lnTo>
                  <a:lnTo>
                    <a:pt x="84" y="84"/>
                  </a:lnTo>
                  <a:lnTo>
                    <a:pt x="398" y="84"/>
                  </a:lnTo>
                  <a:lnTo>
                    <a:pt x="398" y="0"/>
                  </a:ln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9"/>
            <p:cNvSpPr/>
            <p:nvPr/>
          </p:nvSpPr>
          <p:spPr>
            <a:xfrm>
              <a:off x="3021425" y="4330775"/>
              <a:ext cx="11525" cy="16225"/>
            </a:xfrm>
            <a:custGeom>
              <a:avLst/>
              <a:gdLst/>
              <a:ahLst/>
              <a:cxnLst/>
              <a:rect l="l" t="t" r="r" b="b"/>
              <a:pathLst>
                <a:path w="461" h="649" extrusionOk="0">
                  <a:moveTo>
                    <a:pt x="210" y="84"/>
                  </a:moveTo>
                  <a:cubicBezTo>
                    <a:pt x="252" y="84"/>
                    <a:pt x="294" y="84"/>
                    <a:pt x="315" y="105"/>
                  </a:cubicBezTo>
                  <a:cubicBezTo>
                    <a:pt x="335" y="126"/>
                    <a:pt x="335" y="147"/>
                    <a:pt x="335" y="168"/>
                  </a:cubicBezTo>
                  <a:cubicBezTo>
                    <a:pt x="335" y="210"/>
                    <a:pt x="335" y="231"/>
                    <a:pt x="315" y="251"/>
                  </a:cubicBezTo>
                  <a:cubicBezTo>
                    <a:pt x="294" y="272"/>
                    <a:pt x="252" y="272"/>
                    <a:pt x="210" y="272"/>
                  </a:cubicBezTo>
                  <a:lnTo>
                    <a:pt x="84" y="272"/>
                  </a:lnTo>
                  <a:lnTo>
                    <a:pt x="84" y="84"/>
                  </a:lnTo>
                  <a:close/>
                  <a:moveTo>
                    <a:pt x="231" y="335"/>
                  </a:moveTo>
                  <a:cubicBezTo>
                    <a:pt x="273" y="335"/>
                    <a:pt x="315" y="356"/>
                    <a:pt x="335" y="377"/>
                  </a:cubicBezTo>
                  <a:cubicBezTo>
                    <a:pt x="356" y="398"/>
                    <a:pt x="356" y="419"/>
                    <a:pt x="356" y="461"/>
                  </a:cubicBezTo>
                  <a:cubicBezTo>
                    <a:pt x="356" y="503"/>
                    <a:pt x="356" y="523"/>
                    <a:pt x="335" y="544"/>
                  </a:cubicBezTo>
                  <a:cubicBezTo>
                    <a:pt x="315" y="565"/>
                    <a:pt x="273" y="565"/>
                    <a:pt x="231" y="565"/>
                  </a:cubicBezTo>
                  <a:lnTo>
                    <a:pt x="84" y="565"/>
                  </a:lnTo>
                  <a:lnTo>
                    <a:pt x="84" y="335"/>
                  </a:lnTo>
                  <a:close/>
                  <a:moveTo>
                    <a:pt x="1" y="0"/>
                  </a:moveTo>
                  <a:lnTo>
                    <a:pt x="1" y="649"/>
                  </a:lnTo>
                  <a:lnTo>
                    <a:pt x="231" y="649"/>
                  </a:lnTo>
                  <a:cubicBezTo>
                    <a:pt x="294" y="649"/>
                    <a:pt x="356" y="628"/>
                    <a:pt x="398" y="607"/>
                  </a:cubicBezTo>
                  <a:cubicBezTo>
                    <a:pt x="440" y="565"/>
                    <a:pt x="461" y="523"/>
                    <a:pt x="461" y="461"/>
                  </a:cubicBezTo>
                  <a:cubicBezTo>
                    <a:pt x="461" y="419"/>
                    <a:pt x="440" y="377"/>
                    <a:pt x="419" y="356"/>
                  </a:cubicBezTo>
                  <a:cubicBezTo>
                    <a:pt x="398" y="335"/>
                    <a:pt x="356" y="314"/>
                    <a:pt x="315" y="293"/>
                  </a:cubicBezTo>
                  <a:cubicBezTo>
                    <a:pt x="356" y="293"/>
                    <a:pt x="377" y="272"/>
                    <a:pt x="398" y="251"/>
                  </a:cubicBezTo>
                  <a:cubicBezTo>
                    <a:pt x="419" y="231"/>
                    <a:pt x="419" y="210"/>
                    <a:pt x="419" y="168"/>
                  </a:cubicBezTo>
                  <a:cubicBezTo>
                    <a:pt x="419" y="126"/>
                    <a:pt x="398" y="84"/>
                    <a:pt x="377" y="42"/>
                  </a:cubicBezTo>
                  <a:cubicBezTo>
                    <a:pt x="335" y="21"/>
                    <a:pt x="294" y="0"/>
                    <a:pt x="210" y="0"/>
                  </a:cubicBez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9"/>
            <p:cNvSpPr/>
            <p:nvPr/>
          </p:nvSpPr>
          <p:spPr>
            <a:xfrm>
              <a:off x="3033975" y="4330775"/>
              <a:ext cx="13625" cy="16225"/>
            </a:xfrm>
            <a:custGeom>
              <a:avLst/>
              <a:gdLst/>
              <a:ahLst/>
              <a:cxnLst/>
              <a:rect l="l" t="t" r="r" b="b"/>
              <a:pathLst>
                <a:path w="545" h="649" extrusionOk="0">
                  <a:moveTo>
                    <a:pt x="1" y="0"/>
                  </a:moveTo>
                  <a:lnTo>
                    <a:pt x="1" y="84"/>
                  </a:lnTo>
                  <a:lnTo>
                    <a:pt x="231" y="84"/>
                  </a:lnTo>
                  <a:lnTo>
                    <a:pt x="231" y="649"/>
                  </a:lnTo>
                  <a:lnTo>
                    <a:pt x="315" y="649"/>
                  </a:lnTo>
                  <a:lnTo>
                    <a:pt x="315" y="84"/>
                  </a:lnTo>
                  <a:lnTo>
                    <a:pt x="545" y="84"/>
                  </a:lnTo>
                  <a:lnTo>
                    <a:pt x="545" y="0"/>
                  </a:ln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9"/>
            <p:cNvSpPr/>
            <p:nvPr/>
          </p:nvSpPr>
          <p:spPr>
            <a:xfrm>
              <a:off x="3049150" y="4330775"/>
              <a:ext cx="11000" cy="16225"/>
            </a:xfrm>
            <a:custGeom>
              <a:avLst/>
              <a:gdLst/>
              <a:ahLst/>
              <a:cxnLst/>
              <a:rect l="l" t="t" r="r" b="b"/>
              <a:pathLst>
                <a:path w="440" h="649" extrusionOk="0">
                  <a:moveTo>
                    <a:pt x="210" y="0"/>
                  </a:moveTo>
                  <a:cubicBezTo>
                    <a:pt x="147" y="0"/>
                    <a:pt x="84" y="21"/>
                    <a:pt x="42" y="42"/>
                  </a:cubicBezTo>
                  <a:cubicBezTo>
                    <a:pt x="22" y="84"/>
                    <a:pt x="1" y="126"/>
                    <a:pt x="1" y="189"/>
                  </a:cubicBezTo>
                  <a:cubicBezTo>
                    <a:pt x="1" y="231"/>
                    <a:pt x="1" y="272"/>
                    <a:pt x="42" y="293"/>
                  </a:cubicBezTo>
                  <a:cubicBezTo>
                    <a:pt x="63" y="314"/>
                    <a:pt x="105" y="335"/>
                    <a:pt x="168" y="356"/>
                  </a:cubicBezTo>
                  <a:lnTo>
                    <a:pt x="231" y="356"/>
                  </a:lnTo>
                  <a:cubicBezTo>
                    <a:pt x="273" y="377"/>
                    <a:pt x="294" y="377"/>
                    <a:pt x="314" y="398"/>
                  </a:cubicBezTo>
                  <a:cubicBezTo>
                    <a:pt x="335" y="419"/>
                    <a:pt x="356" y="440"/>
                    <a:pt x="356" y="482"/>
                  </a:cubicBezTo>
                  <a:cubicBezTo>
                    <a:pt x="356" y="503"/>
                    <a:pt x="335" y="544"/>
                    <a:pt x="314" y="565"/>
                  </a:cubicBezTo>
                  <a:cubicBezTo>
                    <a:pt x="294" y="586"/>
                    <a:pt x="252" y="586"/>
                    <a:pt x="189" y="586"/>
                  </a:cubicBezTo>
                  <a:cubicBezTo>
                    <a:pt x="168" y="586"/>
                    <a:pt x="126" y="586"/>
                    <a:pt x="105" y="565"/>
                  </a:cubicBezTo>
                  <a:cubicBezTo>
                    <a:pt x="63" y="565"/>
                    <a:pt x="22" y="544"/>
                    <a:pt x="1" y="523"/>
                  </a:cubicBezTo>
                  <a:lnTo>
                    <a:pt x="1" y="607"/>
                  </a:lnTo>
                  <a:cubicBezTo>
                    <a:pt x="42" y="628"/>
                    <a:pt x="63" y="649"/>
                    <a:pt x="105" y="649"/>
                  </a:cubicBezTo>
                  <a:lnTo>
                    <a:pt x="189" y="649"/>
                  </a:lnTo>
                  <a:cubicBezTo>
                    <a:pt x="273" y="649"/>
                    <a:pt x="335" y="649"/>
                    <a:pt x="377" y="607"/>
                  </a:cubicBezTo>
                  <a:cubicBezTo>
                    <a:pt x="419" y="586"/>
                    <a:pt x="440" y="523"/>
                    <a:pt x="440" y="461"/>
                  </a:cubicBezTo>
                  <a:cubicBezTo>
                    <a:pt x="440" y="419"/>
                    <a:pt x="419" y="377"/>
                    <a:pt x="398" y="335"/>
                  </a:cubicBezTo>
                  <a:cubicBezTo>
                    <a:pt x="356" y="314"/>
                    <a:pt x="314" y="293"/>
                    <a:pt x="252" y="272"/>
                  </a:cubicBezTo>
                  <a:lnTo>
                    <a:pt x="210" y="272"/>
                  </a:lnTo>
                  <a:cubicBezTo>
                    <a:pt x="147" y="251"/>
                    <a:pt x="126" y="251"/>
                    <a:pt x="105" y="231"/>
                  </a:cubicBezTo>
                  <a:cubicBezTo>
                    <a:pt x="84" y="231"/>
                    <a:pt x="84" y="210"/>
                    <a:pt x="84" y="168"/>
                  </a:cubicBezTo>
                  <a:cubicBezTo>
                    <a:pt x="84" y="147"/>
                    <a:pt x="84" y="105"/>
                    <a:pt x="126" y="84"/>
                  </a:cubicBezTo>
                  <a:cubicBezTo>
                    <a:pt x="147" y="84"/>
                    <a:pt x="189" y="63"/>
                    <a:pt x="231" y="63"/>
                  </a:cubicBezTo>
                  <a:cubicBezTo>
                    <a:pt x="252" y="63"/>
                    <a:pt x="273" y="63"/>
                    <a:pt x="314" y="84"/>
                  </a:cubicBezTo>
                  <a:cubicBezTo>
                    <a:pt x="335" y="84"/>
                    <a:pt x="377" y="105"/>
                    <a:pt x="398" y="105"/>
                  </a:cubicBezTo>
                  <a:lnTo>
                    <a:pt x="398" y="21"/>
                  </a:lnTo>
                  <a:cubicBezTo>
                    <a:pt x="377" y="21"/>
                    <a:pt x="335" y="0"/>
                    <a:pt x="314" y="0"/>
                  </a:cubicBez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9"/>
            <p:cNvSpPr/>
            <p:nvPr/>
          </p:nvSpPr>
          <p:spPr>
            <a:xfrm>
              <a:off x="3063275" y="4344375"/>
              <a:ext cx="3175" cy="5250"/>
            </a:xfrm>
            <a:custGeom>
              <a:avLst/>
              <a:gdLst/>
              <a:ahLst/>
              <a:cxnLst/>
              <a:rect l="l" t="t" r="r" b="b"/>
              <a:pathLst>
                <a:path w="127" h="210" extrusionOk="0">
                  <a:moveTo>
                    <a:pt x="21" y="0"/>
                  </a:moveTo>
                  <a:lnTo>
                    <a:pt x="21" y="63"/>
                  </a:lnTo>
                  <a:lnTo>
                    <a:pt x="1" y="210"/>
                  </a:lnTo>
                  <a:lnTo>
                    <a:pt x="42" y="210"/>
                  </a:lnTo>
                  <a:lnTo>
                    <a:pt x="126" y="63"/>
                  </a:lnTo>
                  <a:lnTo>
                    <a:pt x="126" y="0"/>
                  </a:ln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9"/>
            <p:cNvSpPr/>
            <p:nvPr/>
          </p:nvSpPr>
          <p:spPr>
            <a:xfrm>
              <a:off x="3077400" y="4330775"/>
              <a:ext cx="9975" cy="16225"/>
            </a:xfrm>
            <a:custGeom>
              <a:avLst/>
              <a:gdLst/>
              <a:ahLst/>
              <a:cxnLst/>
              <a:rect l="l" t="t" r="r" b="b"/>
              <a:pathLst>
                <a:path w="399" h="649" extrusionOk="0">
                  <a:moveTo>
                    <a:pt x="189" y="84"/>
                  </a:moveTo>
                  <a:cubicBezTo>
                    <a:pt x="231" y="84"/>
                    <a:pt x="272" y="84"/>
                    <a:pt x="293" y="105"/>
                  </a:cubicBezTo>
                  <a:cubicBezTo>
                    <a:pt x="314" y="126"/>
                    <a:pt x="314" y="168"/>
                    <a:pt x="314" y="189"/>
                  </a:cubicBezTo>
                  <a:cubicBezTo>
                    <a:pt x="314" y="231"/>
                    <a:pt x="314" y="272"/>
                    <a:pt x="293" y="293"/>
                  </a:cubicBezTo>
                  <a:cubicBezTo>
                    <a:pt x="272" y="314"/>
                    <a:pt x="231" y="314"/>
                    <a:pt x="189" y="314"/>
                  </a:cubicBezTo>
                  <a:lnTo>
                    <a:pt x="84" y="314"/>
                  </a:lnTo>
                  <a:lnTo>
                    <a:pt x="84" y="84"/>
                  </a:lnTo>
                  <a:close/>
                  <a:moveTo>
                    <a:pt x="0" y="0"/>
                  </a:moveTo>
                  <a:lnTo>
                    <a:pt x="0" y="649"/>
                  </a:lnTo>
                  <a:lnTo>
                    <a:pt x="84" y="649"/>
                  </a:lnTo>
                  <a:lnTo>
                    <a:pt x="84" y="398"/>
                  </a:lnTo>
                  <a:lnTo>
                    <a:pt x="189" y="398"/>
                  </a:lnTo>
                  <a:cubicBezTo>
                    <a:pt x="272" y="398"/>
                    <a:pt x="314" y="377"/>
                    <a:pt x="356" y="335"/>
                  </a:cubicBezTo>
                  <a:cubicBezTo>
                    <a:pt x="398" y="314"/>
                    <a:pt x="398" y="251"/>
                    <a:pt x="398" y="189"/>
                  </a:cubicBezTo>
                  <a:cubicBezTo>
                    <a:pt x="398" y="147"/>
                    <a:pt x="398" y="84"/>
                    <a:pt x="356" y="63"/>
                  </a:cubicBezTo>
                  <a:cubicBezTo>
                    <a:pt x="314" y="21"/>
                    <a:pt x="272" y="0"/>
                    <a:pt x="189" y="0"/>
                  </a:cubicBez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9"/>
            <p:cNvSpPr/>
            <p:nvPr/>
          </p:nvSpPr>
          <p:spPr>
            <a:xfrm>
              <a:off x="3090475" y="4330775"/>
              <a:ext cx="12050" cy="16225"/>
            </a:xfrm>
            <a:custGeom>
              <a:avLst/>
              <a:gdLst/>
              <a:ahLst/>
              <a:cxnLst/>
              <a:rect l="l" t="t" r="r" b="b"/>
              <a:pathLst>
                <a:path w="482" h="649" extrusionOk="0">
                  <a:moveTo>
                    <a:pt x="1" y="0"/>
                  </a:moveTo>
                  <a:lnTo>
                    <a:pt x="1" y="398"/>
                  </a:lnTo>
                  <a:cubicBezTo>
                    <a:pt x="1" y="482"/>
                    <a:pt x="21" y="544"/>
                    <a:pt x="42" y="586"/>
                  </a:cubicBezTo>
                  <a:cubicBezTo>
                    <a:pt x="84" y="628"/>
                    <a:pt x="147" y="649"/>
                    <a:pt x="231" y="649"/>
                  </a:cubicBezTo>
                  <a:cubicBezTo>
                    <a:pt x="314" y="649"/>
                    <a:pt x="377" y="628"/>
                    <a:pt x="419" y="586"/>
                  </a:cubicBezTo>
                  <a:cubicBezTo>
                    <a:pt x="461" y="544"/>
                    <a:pt x="482" y="482"/>
                    <a:pt x="482" y="398"/>
                  </a:cubicBezTo>
                  <a:lnTo>
                    <a:pt x="482" y="0"/>
                  </a:lnTo>
                  <a:lnTo>
                    <a:pt x="398" y="0"/>
                  </a:lnTo>
                  <a:lnTo>
                    <a:pt x="398" y="398"/>
                  </a:lnTo>
                  <a:cubicBezTo>
                    <a:pt x="398" y="461"/>
                    <a:pt x="377" y="503"/>
                    <a:pt x="356" y="544"/>
                  </a:cubicBezTo>
                  <a:cubicBezTo>
                    <a:pt x="335" y="565"/>
                    <a:pt x="294" y="586"/>
                    <a:pt x="231" y="586"/>
                  </a:cubicBezTo>
                  <a:cubicBezTo>
                    <a:pt x="189" y="586"/>
                    <a:pt x="147" y="565"/>
                    <a:pt x="105" y="544"/>
                  </a:cubicBezTo>
                  <a:cubicBezTo>
                    <a:pt x="84" y="503"/>
                    <a:pt x="84" y="461"/>
                    <a:pt x="84" y="398"/>
                  </a:cubicBezTo>
                  <a:lnTo>
                    <a:pt x="84" y="0"/>
                  </a:ln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9"/>
            <p:cNvSpPr/>
            <p:nvPr/>
          </p:nvSpPr>
          <p:spPr>
            <a:xfrm>
              <a:off x="3106175" y="4330775"/>
              <a:ext cx="11525" cy="16225"/>
            </a:xfrm>
            <a:custGeom>
              <a:avLst/>
              <a:gdLst/>
              <a:ahLst/>
              <a:cxnLst/>
              <a:rect l="l" t="t" r="r" b="b"/>
              <a:pathLst>
                <a:path w="461" h="649" extrusionOk="0">
                  <a:moveTo>
                    <a:pt x="230" y="84"/>
                  </a:moveTo>
                  <a:cubicBezTo>
                    <a:pt x="272" y="84"/>
                    <a:pt x="293" y="84"/>
                    <a:pt x="314" y="105"/>
                  </a:cubicBezTo>
                  <a:cubicBezTo>
                    <a:pt x="335" y="126"/>
                    <a:pt x="356" y="147"/>
                    <a:pt x="356" y="168"/>
                  </a:cubicBezTo>
                  <a:cubicBezTo>
                    <a:pt x="356" y="210"/>
                    <a:pt x="335" y="231"/>
                    <a:pt x="314" y="251"/>
                  </a:cubicBezTo>
                  <a:cubicBezTo>
                    <a:pt x="293" y="272"/>
                    <a:pt x="272" y="272"/>
                    <a:pt x="230" y="272"/>
                  </a:cubicBezTo>
                  <a:lnTo>
                    <a:pt x="105" y="272"/>
                  </a:lnTo>
                  <a:lnTo>
                    <a:pt x="105" y="84"/>
                  </a:lnTo>
                  <a:close/>
                  <a:moveTo>
                    <a:pt x="230" y="335"/>
                  </a:moveTo>
                  <a:cubicBezTo>
                    <a:pt x="272" y="335"/>
                    <a:pt x="314" y="356"/>
                    <a:pt x="335" y="377"/>
                  </a:cubicBezTo>
                  <a:cubicBezTo>
                    <a:pt x="356" y="398"/>
                    <a:pt x="377" y="419"/>
                    <a:pt x="377" y="461"/>
                  </a:cubicBezTo>
                  <a:cubicBezTo>
                    <a:pt x="377" y="503"/>
                    <a:pt x="356" y="523"/>
                    <a:pt x="335" y="544"/>
                  </a:cubicBezTo>
                  <a:cubicBezTo>
                    <a:pt x="314" y="565"/>
                    <a:pt x="272" y="565"/>
                    <a:pt x="230" y="565"/>
                  </a:cubicBezTo>
                  <a:lnTo>
                    <a:pt x="105" y="565"/>
                  </a:lnTo>
                  <a:lnTo>
                    <a:pt x="105" y="335"/>
                  </a:lnTo>
                  <a:close/>
                  <a:moveTo>
                    <a:pt x="0" y="0"/>
                  </a:moveTo>
                  <a:lnTo>
                    <a:pt x="0" y="649"/>
                  </a:lnTo>
                  <a:lnTo>
                    <a:pt x="230" y="649"/>
                  </a:lnTo>
                  <a:cubicBezTo>
                    <a:pt x="314" y="649"/>
                    <a:pt x="356" y="628"/>
                    <a:pt x="398" y="607"/>
                  </a:cubicBezTo>
                  <a:cubicBezTo>
                    <a:pt x="440" y="565"/>
                    <a:pt x="461" y="523"/>
                    <a:pt x="461" y="461"/>
                  </a:cubicBezTo>
                  <a:cubicBezTo>
                    <a:pt x="461" y="419"/>
                    <a:pt x="440" y="377"/>
                    <a:pt x="419" y="356"/>
                  </a:cubicBezTo>
                  <a:cubicBezTo>
                    <a:pt x="398" y="335"/>
                    <a:pt x="377" y="314"/>
                    <a:pt x="335" y="293"/>
                  </a:cubicBezTo>
                  <a:cubicBezTo>
                    <a:pt x="356" y="293"/>
                    <a:pt x="398" y="272"/>
                    <a:pt x="398" y="251"/>
                  </a:cubicBezTo>
                  <a:cubicBezTo>
                    <a:pt x="419" y="231"/>
                    <a:pt x="440" y="210"/>
                    <a:pt x="440" y="168"/>
                  </a:cubicBezTo>
                  <a:cubicBezTo>
                    <a:pt x="440" y="126"/>
                    <a:pt x="419" y="84"/>
                    <a:pt x="377" y="42"/>
                  </a:cubicBezTo>
                  <a:cubicBezTo>
                    <a:pt x="356" y="21"/>
                    <a:pt x="293" y="0"/>
                    <a:pt x="230" y="0"/>
                  </a:cubicBez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9"/>
            <p:cNvSpPr/>
            <p:nvPr/>
          </p:nvSpPr>
          <p:spPr>
            <a:xfrm>
              <a:off x="3121350" y="4330775"/>
              <a:ext cx="9950" cy="16225"/>
            </a:xfrm>
            <a:custGeom>
              <a:avLst/>
              <a:gdLst/>
              <a:ahLst/>
              <a:cxnLst/>
              <a:rect l="l" t="t" r="r" b="b"/>
              <a:pathLst>
                <a:path w="398" h="649" extrusionOk="0">
                  <a:moveTo>
                    <a:pt x="0" y="0"/>
                  </a:moveTo>
                  <a:lnTo>
                    <a:pt x="0" y="649"/>
                  </a:lnTo>
                  <a:lnTo>
                    <a:pt x="398" y="649"/>
                  </a:lnTo>
                  <a:lnTo>
                    <a:pt x="398" y="565"/>
                  </a:lnTo>
                  <a:lnTo>
                    <a:pt x="84" y="565"/>
                  </a:lnTo>
                  <a:lnTo>
                    <a:pt x="84" y="0"/>
                  </a:ln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9"/>
            <p:cNvSpPr/>
            <p:nvPr/>
          </p:nvSpPr>
          <p:spPr>
            <a:xfrm>
              <a:off x="3133375" y="4330775"/>
              <a:ext cx="2100" cy="16225"/>
            </a:xfrm>
            <a:custGeom>
              <a:avLst/>
              <a:gdLst/>
              <a:ahLst/>
              <a:cxnLst/>
              <a:rect l="l" t="t" r="r" b="b"/>
              <a:pathLst>
                <a:path w="84" h="649" extrusionOk="0">
                  <a:moveTo>
                    <a:pt x="0" y="0"/>
                  </a:moveTo>
                  <a:lnTo>
                    <a:pt x="0" y="649"/>
                  </a:lnTo>
                  <a:lnTo>
                    <a:pt x="84" y="649"/>
                  </a:lnTo>
                  <a:lnTo>
                    <a:pt x="84" y="0"/>
                  </a:ln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9"/>
            <p:cNvSpPr/>
            <p:nvPr/>
          </p:nvSpPr>
          <p:spPr>
            <a:xfrm>
              <a:off x="3139125" y="4330775"/>
              <a:ext cx="12575" cy="16225"/>
            </a:xfrm>
            <a:custGeom>
              <a:avLst/>
              <a:gdLst/>
              <a:ahLst/>
              <a:cxnLst/>
              <a:rect l="l" t="t" r="r" b="b"/>
              <a:pathLst>
                <a:path w="503" h="649" extrusionOk="0">
                  <a:moveTo>
                    <a:pt x="314" y="0"/>
                  </a:moveTo>
                  <a:cubicBezTo>
                    <a:pt x="210" y="0"/>
                    <a:pt x="126" y="21"/>
                    <a:pt x="84" y="84"/>
                  </a:cubicBezTo>
                  <a:cubicBezTo>
                    <a:pt x="21" y="147"/>
                    <a:pt x="0" y="231"/>
                    <a:pt x="0" y="335"/>
                  </a:cubicBezTo>
                  <a:cubicBezTo>
                    <a:pt x="0" y="419"/>
                    <a:pt x="21" y="503"/>
                    <a:pt x="84" y="565"/>
                  </a:cubicBezTo>
                  <a:cubicBezTo>
                    <a:pt x="126" y="628"/>
                    <a:pt x="210" y="649"/>
                    <a:pt x="314" y="649"/>
                  </a:cubicBezTo>
                  <a:lnTo>
                    <a:pt x="419" y="649"/>
                  </a:lnTo>
                  <a:cubicBezTo>
                    <a:pt x="440" y="628"/>
                    <a:pt x="482" y="607"/>
                    <a:pt x="503" y="586"/>
                  </a:cubicBezTo>
                  <a:lnTo>
                    <a:pt x="503" y="503"/>
                  </a:lnTo>
                  <a:cubicBezTo>
                    <a:pt x="482" y="523"/>
                    <a:pt x="440" y="544"/>
                    <a:pt x="419" y="565"/>
                  </a:cubicBezTo>
                  <a:cubicBezTo>
                    <a:pt x="377" y="586"/>
                    <a:pt x="356" y="586"/>
                    <a:pt x="314" y="586"/>
                  </a:cubicBezTo>
                  <a:cubicBezTo>
                    <a:pt x="231" y="586"/>
                    <a:pt x="189" y="565"/>
                    <a:pt x="147" y="523"/>
                  </a:cubicBezTo>
                  <a:cubicBezTo>
                    <a:pt x="105" y="482"/>
                    <a:pt x="84" y="419"/>
                    <a:pt x="84" y="335"/>
                  </a:cubicBezTo>
                  <a:cubicBezTo>
                    <a:pt x="84" y="251"/>
                    <a:pt x="105" y="189"/>
                    <a:pt x="147" y="126"/>
                  </a:cubicBezTo>
                  <a:cubicBezTo>
                    <a:pt x="189" y="84"/>
                    <a:pt x="231" y="63"/>
                    <a:pt x="314" y="63"/>
                  </a:cubicBezTo>
                  <a:cubicBezTo>
                    <a:pt x="356" y="63"/>
                    <a:pt x="377" y="84"/>
                    <a:pt x="419" y="84"/>
                  </a:cubicBezTo>
                  <a:cubicBezTo>
                    <a:pt x="440" y="105"/>
                    <a:pt x="482" y="126"/>
                    <a:pt x="503" y="147"/>
                  </a:cubicBezTo>
                  <a:lnTo>
                    <a:pt x="503" y="63"/>
                  </a:lnTo>
                  <a:cubicBezTo>
                    <a:pt x="482" y="42"/>
                    <a:pt x="440" y="21"/>
                    <a:pt x="419" y="21"/>
                  </a:cubicBezTo>
                  <a:cubicBezTo>
                    <a:pt x="377" y="0"/>
                    <a:pt x="335" y="0"/>
                    <a:pt x="314" y="0"/>
                  </a:cubicBez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9"/>
            <p:cNvSpPr/>
            <p:nvPr/>
          </p:nvSpPr>
          <p:spPr>
            <a:xfrm>
              <a:off x="3160050" y="4330775"/>
              <a:ext cx="14675" cy="16225"/>
            </a:xfrm>
            <a:custGeom>
              <a:avLst/>
              <a:gdLst/>
              <a:ahLst/>
              <a:cxnLst/>
              <a:rect l="l" t="t" r="r" b="b"/>
              <a:pathLst>
                <a:path w="587" h="649" extrusionOk="0">
                  <a:moveTo>
                    <a:pt x="293" y="84"/>
                  </a:moveTo>
                  <a:lnTo>
                    <a:pt x="419" y="419"/>
                  </a:lnTo>
                  <a:lnTo>
                    <a:pt x="168" y="419"/>
                  </a:lnTo>
                  <a:lnTo>
                    <a:pt x="293" y="84"/>
                  </a:lnTo>
                  <a:close/>
                  <a:moveTo>
                    <a:pt x="251" y="0"/>
                  </a:moveTo>
                  <a:lnTo>
                    <a:pt x="0" y="649"/>
                  </a:lnTo>
                  <a:lnTo>
                    <a:pt x="84" y="649"/>
                  </a:lnTo>
                  <a:lnTo>
                    <a:pt x="147" y="482"/>
                  </a:lnTo>
                  <a:lnTo>
                    <a:pt x="440" y="482"/>
                  </a:lnTo>
                  <a:lnTo>
                    <a:pt x="503" y="649"/>
                  </a:lnTo>
                  <a:lnTo>
                    <a:pt x="586" y="649"/>
                  </a:lnTo>
                  <a:lnTo>
                    <a:pt x="335" y="0"/>
                  </a:ln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9"/>
            <p:cNvSpPr/>
            <p:nvPr/>
          </p:nvSpPr>
          <p:spPr>
            <a:xfrm>
              <a:off x="3176775" y="4330775"/>
              <a:ext cx="12075" cy="16225"/>
            </a:xfrm>
            <a:custGeom>
              <a:avLst/>
              <a:gdLst/>
              <a:ahLst/>
              <a:cxnLst/>
              <a:rect l="l" t="t" r="r" b="b"/>
              <a:pathLst>
                <a:path w="483" h="649" extrusionOk="0">
                  <a:moveTo>
                    <a:pt x="1" y="0"/>
                  </a:moveTo>
                  <a:lnTo>
                    <a:pt x="1" y="649"/>
                  </a:lnTo>
                  <a:lnTo>
                    <a:pt x="85" y="649"/>
                  </a:lnTo>
                  <a:lnTo>
                    <a:pt x="85" y="105"/>
                  </a:lnTo>
                  <a:lnTo>
                    <a:pt x="378" y="649"/>
                  </a:lnTo>
                  <a:lnTo>
                    <a:pt x="482" y="649"/>
                  </a:lnTo>
                  <a:lnTo>
                    <a:pt x="482" y="0"/>
                  </a:lnTo>
                  <a:lnTo>
                    <a:pt x="399" y="0"/>
                  </a:lnTo>
                  <a:lnTo>
                    <a:pt x="399" y="544"/>
                  </a:lnTo>
                  <a:lnTo>
                    <a:pt x="127" y="0"/>
                  </a:ln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9"/>
            <p:cNvSpPr/>
            <p:nvPr/>
          </p:nvSpPr>
          <p:spPr>
            <a:xfrm>
              <a:off x="3193000" y="4330775"/>
              <a:ext cx="13625" cy="16225"/>
            </a:xfrm>
            <a:custGeom>
              <a:avLst/>
              <a:gdLst/>
              <a:ahLst/>
              <a:cxnLst/>
              <a:rect l="l" t="t" r="r" b="b"/>
              <a:pathLst>
                <a:path w="545" h="649" extrusionOk="0">
                  <a:moveTo>
                    <a:pt x="210" y="84"/>
                  </a:moveTo>
                  <a:cubicBezTo>
                    <a:pt x="294" y="84"/>
                    <a:pt x="356" y="105"/>
                    <a:pt x="398" y="147"/>
                  </a:cubicBezTo>
                  <a:cubicBezTo>
                    <a:pt x="440" y="189"/>
                    <a:pt x="461" y="231"/>
                    <a:pt x="461" y="335"/>
                  </a:cubicBezTo>
                  <a:cubicBezTo>
                    <a:pt x="461" y="419"/>
                    <a:pt x="440" y="482"/>
                    <a:pt x="398" y="523"/>
                  </a:cubicBezTo>
                  <a:cubicBezTo>
                    <a:pt x="356" y="544"/>
                    <a:pt x="294" y="565"/>
                    <a:pt x="210" y="565"/>
                  </a:cubicBezTo>
                  <a:lnTo>
                    <a:pt x="105" y="565"/>
                  </a:lnTo>
                  <a:lnTo>
                    <a:pt x="105" y="84"/>
                  </a:lnTo>
                  <a:close/>
                  <a:moveTo>
                    <a:pt x="1" y="0"/>
                  </a:moveTo>
                  <a:lnTo>
                    <a:pt x="1" y="649"/>
                  </a:lnTo>
                  <a:lnTo>
                    <a:pt x="189" y="649"/>
                  </a:lnTo>
                  <a:cubicBezTo>
                    <a:pt x="314" y="649"/>
                    <a:pt x="398" y="628"/>
                    <a:pt x="461" y="565"/>
                  </a:cubicBezTo>
                  <a:cubicBezTo>
                    <a:pt x="524" y="523"/>
                    <a:pt x="545" y="440"/>
                    <a:pt x="545" y="335"/>
                  </a:cubicBezTo>
                  <a:cubicBezTo>
                    <a:pt x="545" y="210"/>
                    <a:pt x="524" y="147"/>
                    <a:pt x="461" y="84"/>
                  </a:cubicBezTo>
                  <a:cubicBezTo>
                    <a:pt x="398" y="42"/>
                    <a:pt x="314" y="0"/>
                    <a:pt x="189" y="0"/>
                  </a:cubicBez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9"/>
            <p:cNvSpPr/>
            <p:nvPr/>
          </p:nvSpPr>
          <p:spPr>
            <a:xfrm>
              <a:off x="3217075" y="4330775"/>
              <a:ext cx="9950" cy="16225"/>
            </a:xfrm>
            <a:custGeom>
              <a:avLst/>
              <a:gdLst/>
              <a:ahLst/>
              <a:cxnLst/>
              <a:rect l="l" t="t" r="r" b="b"/>
              <a:pathLst>
                <a:path w="398" h="649" extrusionOk="0">
                  <a:moveTo>
                    <a:pt x="188" y="84"/>
                  </a:moveTo>
                  <a:cubicBezTo>
                    <a:pt x="230" y="84"/>
                    <a:pt x="251" y="84"/>
                    <a:pt x="272" y="105"/>
                  </a:cubicBezTo>
                  <a:cubicBezTo>
                    <a:pt x="314" y="126"/>
                    <a:pt x="314" y="168"/>
                    <a:pt x="314" y="189"/>
                  </a:cubicBezTo>
                  <a:cubicBezTo>
                    <a:pt x="314" y="231"/>
                    <a:pt x="314" y="272"/>
                    <a:pt x="272" y="293"/>
                  </a:cubicBezTo>
                  <a:cubicBezTo>
                    <a:pt x="251" y="314"/>
                    <a:pt x="230" y="314"/>
                    <a:pt x="188" y="314"/>
                  </a:cubicBezTo>
                  <a:lnTo>
                    <a:pt x="84" y="314"/>
                  </a:lnTo>
                  <a:lnTo>
                    <a:pt x="84" y="84"/>
                  </a:lnTo>
                  <a:close/>
                  <a:moveTo>
                    <a:pt x="0" y="0"/>
                  </a:moveTo>
                  <a:lnTo>
                    <a:pt x="0" y="649"/>
                  </a:lnTo>
                  <a:lnTo>
                    <a:pt x="84" y="649"/>
                  </a:lnTo>
                  <a:lnTo>
                    <a:pt x="84" y="398"/>
                  </a:lnTo>
                  <a:lnTo>
                    <a:pt x="188" y="398"/>
                  </a:lnTo>
                  <a:cubicBezTo>
                    <a:pt x="251" y="398"/>
                    <a:pt x="314" y="377"/>
                    <a:pt x="356" y="335"/>
                  </a:cubicBezTo>
                  <a:cubicBezTo>
                    <a:pt x="398" y="314"/>
                    <a:pt x="398" y="251"/>
                    <a:pt x="398" y="189"/>
                  </a:cubicBezTo>
                  <a:cubicBezTo>
                    <a:pt x="398" y="147"/>
                    <a:pt x="398" y="84"/>
                    <a:pt x="356" y="63"/>
                  </a:cubicBezTo>
                  <a:cubicBezTo>
                    <a:pt x="314" y="21"/>
                    <a:pt x="251" y="0"/>
                    <a:pt x="188" y="0"/>
                  </a:cubicBez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9"/>
            <p:cNvSpPr/>
            <p:nvPr/>
          </p:nvSpPr>
          <p:spPr>
            <a:xfrm>
              <a:off x="3230150" y="4330775"/>
              <a:ext cx="12575" cy="16225"/>
            </a:xfrm>
            <a:custGeom>
              <a:avLst/>
              <a:gdLst/>
              <a:ahLst/>
              <a:cxnLst/>
              <a:rect l="l" t="t" r="r" b="b"/>
              <a:pathLst>
                <a:path w="503" h="649" extrusionOk="0">
                  <a:moveTo>
                    <a:pt x="188" y="84"/>
                  </a:moveTo>
                  <a:cubicBezTo>
                    <a:pt x="230" y="84"/>
                    <a:pt x="272" y="84"/>
                    <a:pt x="293" y="105"/>
                  </a:cubicBezTo>
                  <a:cubicBezTo>
                    <a:pt x="314" y="126"/>
                    <a:pt x="314" y="147"/>
                    <a:pt x="314" y="189"/>
                  </a:cubicBezTo>
                  <a:cubicBezTo>
                    <a:pt x="314" y="231"/>
                    <a:pt x="314" y="251"/>
                    <a:pt x="293" y="272"/>
                  </a:cubicBezTo>
                  <a:cubicBezTo>
                    <a:pt x="272" y="293"/>
                    <a:pt x="230" y="314"/>
                    <a:pt x="188" y="314"/>
                  </a:cubicBezTo>
                  <a:lnTo>
                    <a:pt x="84" y="314"/>
                  </a:lnTo>
                  <a:lnTo>
                    <a:pt x="84" y="84"/>
                  </a:lnTo>
                  <a:close/>
                  <a:moveTo>
                    <a:pt x="0" y="0"/>
                  </a:moveTo>
                  <a:lnTo>
                    <a:pt x="0" y="649"/>
                  </a:lnTo>
                  <a:lnTo>
                    <a:pt x="84" y="649"/>
                  </a:lnTo>
                  <a:lnTo>
                    <a:pt x="84" y="377"/>
                  </a:lnTo>
                  <a:lnTo>
                    <a:pt x="168" y="377"/>
                  </a:lnTo>
                  <a:cubicBezTo>
                    <a:pt x="209" y="377"/>
                    <a:pt x="230" y="377"/>
                    <a:pt x="251" y="398"/>
                  </a:cubicBezTo>
                  <a:cubicBezTo>
                    <a:pt x="272" y="419"/>
                    <a:pt x="293" y="440"/>
                    <a:pt x="314" y="482"/>
                  </a:cubicBezTo>
                  <a:lnTo>
                    <a:pt x="398" y="649"/>
                  </a:lnTo>
                  <a:lnTo>
                    <a:pt x="502" y="649"/>
                  </a:lnTo>
                  <a:lnTo>
                    <a:pt x="398" y="461"/>
                  </a:lnTo>
                  <a:cubicBezTo>
                    <a:pt x="398" y="440"/>
                    <a:pt x="377" y="398"/>
                    <a:pt x="356" y="377"/>
                  </a:cubicBezTo>
                  <a:cubicBezTo>
                    <a:pt x="335" y="356"/>
                    <a:pt x="314" y="356"/>
                    <a:pt x="293" y="356"/>
                  </a:cubicBezTo>
                  <a:cubicBezTo>
                    <a:pt x="335" y="335"/>
                    <a:pt x="356" y="314"/>
                    <a:pt x="377" y="293"/>
                  </a:cubicBezTo>
                  <a:cubicBezTo>
                    <a:pt x="398" y="272"/>
                    <a:pt x="419" y="231"/>
                    <a:pt x="419" y="189"/>
                  </a:cubicBezTo>
                  <a:cubicBezTo>
                    <a:pt x="419" y="126"/>
                    <a:pt x="398" y="84"/>
                    <a:pt x="356" y="63"/>
                  </a:cubicBezTo>
                  <a:cubicBezTo>
                    <a:pt x="314" y="21"/>
                    <a:pt x="272" y="0"/>
                    <a:pt x="188" y="0"/>
                  </a:cubicBez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9"/>
            <p:cNvSpPr/>
            <p:nvPr/>
          </p:nvSpPr>
          <p:spPr>
            <a:xfrm>
              <a:off x="3245300" y="4330775"/>
              <a:ext cx="2125" cy="16225"/>
            </a:xfrm>
            <a:custGeom>
              <a:avLst/>
              <a:gdLst/>
              <a:ahLst/>
              <a:cxnLst/>
              <a:rect l="l" t="t" r="r" b="b"/>
              <a:pathLst>
                <a:path w="85" h="649" extrusionOk="0">
                  <a:moveTo>
                    <a:pt x="1" y="0"/>
                  </a:moveTo>
                  <a:lnTo>
                    <a:pt x="1" y="649"/>
                  </a:lnTo>
                  <a:lnTo>
                    <a:pt x="85" y="649"/>
                  </a:lnTo>
                  <a:lnTo>
                    <a:pt x="85" y="0"/>
                  </a:ln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9"/>
            <p:cNvSpPr/>
            <p:nvPr/>
          </p:nvSpPr>
          <p:spPr>
            <a:xfrm>
              <a:off x="3249500" y="4330775"/>
              <a:ext cx="14675" cy="16225"/>
            </a:xfrm>
            <a:custGeom>
              <a:avLst/>
              <a:gdLst/>
              <a:ahLst/>
              <a:cxnLst/>
              <a:rect l="l" t="t" r="r" b="b"/>
              <a:pathLst>
                <a:path w="587" h="649" extrusionOk="0">
                  <a:moveTo>
                    <a:pt x="0" y="0"/>
                  </a:moveTo>
                  <a:lnTo>
                    <a:pt x="251" y="649"/>
                  </a:lnTo>
                  <a:lnTo>
                    <a:pt x="356" y="649"/>
                  </a:lnTo>
                  <a:lnTo>
                    <a:pt x="586" y="0"/>
                  </a:lnTo>
                  <a:lnTo>
                    <a:pt x="503" y="0"/>
                  </a:lnTo>
                  <a:lnTo>
                    <a:pt x="293" y="544"/>
                  </a:lnTo>
                  <a:lnTo>
                    <a:pt x="105" y="0"/>
                  </a:ln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9"/>
            <p:cNvSpPr/>
            <p:nvPr/>
          </p:nvSpPr>
          <p:spPr>
            <a:xfrm>
              <a:off x="3263100" y="4330775"/>
              <a:ext cx="14675" cy="16225"/>
            </a:xfrm>
            <a:custGeom>
              <a:avLst/>
              <a:gdLst/>
              <a:ahLst/>
              <a:cxnLst/>
              <a:rect l="l" t="t" r="r" b="b"/>
              <a:pathLst>
                <a:path w="587" h="649" extrusionOk="0">
                  <a:moveTo>
                    <a:pt x="293" y="84"/>
                  </a:moveTo>
                  <a:lnTo>
                    <a:pt x="419" y="419"/>
                  </a:lnTo>
                  <a:lnTo>
                    <a:pt x="189" y="419"/>
                  </a:lnTo>
                  <a:lnTo>
                    <a:pt x="293" y="84"/>
                  </a:lnTo>
                  <a:close/>
                  <a:moveTo>
                    <a:pt x="251" y="0"/>
                  </a:moveTo>
                  <a:lnTo>
                    <a:pt x="0" y="649"/>
                  </a:lnTo>
                  <a:lnTo>
                    <a:pt x="105" y="649"/>
                  </a:lnTo>
                  <a:lnTo>
                    <a:pt x="147" y="482"/>
                  </a:lnTo>
                  <a:lnTo>
                    <a:pt x="440" y="482"/>
                  </a:lnTo>
                  <a:lnTo>
                    <a:pt x="503" y="649"/>
                  </a:lnTo>
                  <a:lnTo>
                    <a:pt x="586" y="649"/>
                  </a:lnTo>
                  <a:lnTo>
                    <a:pt x="335" y="0"/>
                  </a:ln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9"/>
            <p:cNvSpPr/>
            <p:nvPr/>
          </p:nvSpPr>
          <p:spPr>
            <a:xfrm>
              <a:off x="3276175" y="4330775"/>
              <a:ext cx="13625" cy="16225"/>
            </a:xfrm>
            <a:custGeom>
              <a:avLst/>
              <a:gdLst/>
              <a:ahLst/>
              <a:cxnLst/>
              <a:rect l="l" t="t" r="r" b="b"/>
              <a:pathLst>
                <a:path w="545" h="649" extrusionOk="0">
                  <a:moveTo>
                    <a:pt x="0" y="0"/>
                  </a:moveTo>
                  <a:lnTo>
                    <a:pt x="0" y="84"/>
                  </a:lnTo>
                  <a:lnTo>
                    <a:pt x="231" y="84"/>
                  </a:lnTo>
                  <a:lnTo>
                    <a:pt x="231" y="649"/>
                  </a:lnTo>
                  <a:lnTo>
                    <a:pt x="314" y="649"/>
                  </a:lnTo>
                  <a:lnTo>
                    <a:pt x="314" y="84"/>
                  </a:lnTo>
                  <a:lnTo>
                    <a:pt x="544" y="84"/>
                  </a:lnTo>
                  <a:lnTo>
                    <a:pt x="544" y="0"/>
                  </a:ln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9"/>
            <p:cNvSpPr/>
            <p:nvPr/>
          </p:nvSpPr>
          <p:spPr>
            <a:xfrm>
              <a:off x="3291875" y="4330775"/>
              <a:ext cx="9950" cy="16225"/>
            </a:xfrm>
            <a:custGeom>
              <a:avLst/>
              <a:gdLst/>
              <a:ahLst/>
              <a:cxnLst/>
              <a:rect l="l" t="t" r="r" b="b"/>
              <a:pathLst>
                <a:path w="398" h="649" extrusionOk="0">
                  <a:moveTo>
                    <a:pt x="0" y="0"/>
                  </a:moveTo>
                  <a:lnTo>
                    <a:pt x="0" y="649"/>
                  </a:lnTo>
                  <a:lnTo>
                    <a:pt x="398" y="649"/>
                  </a:lnTo>
                  <a:lnTo>
                    <a:pt x="398" y="565"/>
                  </a:lnTo>
                  <a:lnTo>
                    <a:pt x="84" y="565"/>
                  </a:lnTo>
                  <a:lnTo>
                    <a:pt x="84" y="335"/>
                  </a:lnTo>
                  <a:lnTo>
                    <a:pt x="377" y="335"/>
                  </a:lnTo>
                  <a:lnTo>
                    <a:pt x="377" y="272"/>
                  </a:lnTo>
                  <a:lnTo>
                    <a:pt x="84" y="272"/>
                  </a:lnTo>
                  <a:lnTo>
                    <a:pt x="84" y="84"/>
                  </a:lnTo>
                  <a:lnTo>
                    <a:pt x="398" y="84"/>
                  </a:lnTo>
                  <a:lnTo>
                    <a:pt x="398" y="0"/>
                  </a:ln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9"/>
            <p:cNvSpPr/>
            <p:nvPr/>
          </p:nvSpPr>
          <p:spPr>
            <a:xfrm>
              <a:off x="4298825" y="4088150"/>
              <a:ext cx="146475" cy="135850"/>
            </a:xfrm>
            <a:custGeom>
              <a:avLst/>
              <a:gdLst/>
              <a:ahLst/>
              <a:cxnLst/>
              <a:rect l="l" t="t" r="r" b="b"/>
              <a:pathLst>
                <a:path w="5859" h="5434" extrusionOk="0">
                  <a:moveTo>
                    <a:pt x="2946" y="0"/>
                  </a:moveTo>
                  <a:cubicBezTo>
                    <a:pt x="2796" y="0"/>
                    <a:pt x="2643" y="13"/>
                    <a:pt x="2490" y="39"/>
                  </a:cubicBezTo>
                  <a:cubicBezTo>
                    <a:pt x="1004" y="269"/>
                    <a:pt x="0" y="1671"/>
                    <a:pt x="230" y="3156"/>
                  </a:cubicBezTo>
                  <a:cubicBezTo>
                    <a:pt x="455" y="4488"/>
                    <a:pt x="1606" y="5434"/>
                    <a:pt x="2912" y="5434"/>
                  </a:cubicBezTo>
                  <a:cubicBezTo>
                    <a:pt x="3063" y="5434"/>
                    <a:pt x="3215" y="5421"/>
                    <a:pt x="3369" y="5395"/>
                  </a:cubicBezTo>
                  <a:cubicBezTo>
                    <a:pt x="4833" y="5165"/>
                    <a:pt x="5859" y="3763"/>
                    <a:pt x="5608" y="2277"/>
                  </a:cubicBezTo>
                  <a:cubicBezTo>
                    <a:pt x="5401" y="945"/>
                    <a:pt x="4253" y="0"/>
                    <a:pt x="2946" y="0"/>
                  </a:cubicBezTo>
                  <a:close/>
                </a:path>
              </a:pathLst>
            </a:custGeom>
            <a:solidFill>
              <a:srgbClr val="5AB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9"/>
            <p:cNvSpPr/>
            <p:nvPr/>
          </p:nvSpPr>
          <p:spPr>
            <a:xfrm>
              <a:off x="4269000" y="4054050"/>
              <a:ext cx="204025" cy="201425"/>
            </a:xfrm>
            <a:custGeom>
              <a:avLst/>
              <a:gdLst/>
              <a:ahLst/>
              <a:cxnLst/>
              <a:rect l="l" t="t" r="r" b="b"/>
              <a:pathLst>
                <a:path w="8161" h="8057" extrusionOk="0">
                  <a:moveTo>
                    <a:pt x="4102" y="545"/>
                  </a:moveTo>
                  <a:cubicBezTo>
                    <a:pt x="6068" y="545"/>
                    <a:pt x="7638" y="2156"/>
                    <a:pt x="7638" y="4081"/>
                  </a:cubicBezTo>
                  <a:cubicBezTo>
                    <a:pt x="7638" y="6027"/>
                    <a:pt x="6068" y="7617"/>
                    <a:pt x="4102" y="7617"/>
                  </a:cubicBezTo>
                  <a:cubicBezTo>
                    <a:pt x="2156" y="7617"/>
                    <a:pt x="586" y="6027"/>
                    <a:pt x="586" y="4081"/>
                  </a:cubicBezTo>
                  <a:cubicBezTo>
                    <a:pt x="586" y="2114"/>
                    <a:pt x="2177" y="545"/>
                    <a:pt x="4102" y="545"/>
                  </a:cubicBezTo>
                  <a:close/>
                  <a:moveTo>
                    <a:pt x="4081" y="1"/>
                  </a:moveTo>
                  <a:lnTo>
                    <a:pt x="3725" y="231"/>
                  </a:lnTo>
                  <a:lnTo>
                    <a:pt x="3327" y="43"/>
                  </a:lnTo>
                  <a:lnTo>
                    <a:pt x="3013" y="377"/>
                  </a:lnTo>
                  <a:lnTo>
                    <a:pt x="2595" y="273"/>
                  </a:lnTo>
                  <a:lnTo>
                    <a:pt x="2365" y="628"/>
                  </a:lnTo>
                  <a:lnTo>
                    <a:pt x="1946" y="608"/>
                  </a:lnTo>
                  <a:lnTo>
                    <a:pt x="1758" y="1005"/>
                  </a:lnTo>
                  <a:lnTo>
                    <a:pt x="1340" y="1047"/>
                  </a:lnTo>
                  <a:lnTo>
                    <a:pt x="1235" y="1465"/>
                  </a:lnTo>
                  <a:lnTo>
                    <a:pt x="817" y="1591"/>
                  </a:lnTo>
                  <a:lnTo>
                    <a:pt x="796" y="2009"/>
                  </a:lnTo>
                  <a:lnTo>
                    <a:pt x="419" y="2219"/>
                  </a:lnTo>
                  <a:lnTo>
                    <a:pt x="482" y="2637"/>
                  </a:lnTo>
                  <a:lnTo>
                    <a:pt x="126" y="2909"/>
                  </a:lnTo>
                  <a:lnTo>
                    <a:pt x="272" y="3328"/>
                  </a:lnTo>
                  <a:lnTo>
                    <a:pt x="0" y="3662"/>
                  </a:lnTo>
                  <a:lnTo>
                    <a:pt x="210" y="4039"/>
                  </a:lnTo>
                  <a:lnTo>
                    <a:pt x="0" y="4395"/>
                  </a:lnTo>
                  <a:lnTo>
                    <a:pt x="272" y="4730"/>
                  </a:lnTo>
                  <a:lnTo>
                    <a:pt x="126" y="5148"/>
                  </a:lnTo>
                  <a:lnTo>
                    <a:pt x="482" y="5420"/>
                  </a:lnTo>
                  <a:lnTo>
                    <a:pt x="419" y="5838"/>
                  </a:lnTo>
                  <a:lnTo>
                    <a:pt x="796" y="6048"/>
                  </a:lnTo>
                  <a:lnTo>
                    <a:pt x="817" y="6466"/>
                  </a:lnTo>
                  <a:lnTo>
                    <a:pt x="1235" y="6592"/>
                  </a:lnTo>
                  <a:lnTo>
                    <a:pt x="1340" y="7010"/>
                  </a:lnTo>
                  <a:lnTo>
                    <a:pt x="1758" y="7073"/>
                  </a:lnTo>
                  <a:lnTo>
                    <a:pt x="1946" y="7450"/>
                  </a:lnTo>
                  <a:lnTo>
                    <a:pt x="2365" y="7429"/>
                  </a:lnTo>
                  <a:lnTo>
                    <a:pt x="2595" y="7805"/>
                  </a:lnTo>
                  <a:lnTo>
                    <a:pt x="3013" y="7701"/>
                  </a:lnTo>
                  <a:lnTo>
                    <a:pt x="3327" y="8015"/>
                  </a:lnTo>
                  <a:lnTo>
                    <a:pt x="3725" y="7826"/>
                  </a:lnTo>
                  <a:lnTo>
                    <a:pt x="4081" y="8056"/>
                  </a:lnTo>
                  <a:lnTo>
                    <a:pt x="4457" y="7826"/>
                  </a:lnTo>
                  <a:lnTo>
                    <a:pt x="4834" y="8015"/>
                  </a:lnTo>
                  <a:lnTo>
                    <a:pt x="5148" y="7701"/>
                  </a:lnTo>
                  <a:lnTo>
                    <a:pt x="5566" y="7805"/>
                  </a:lnTo>
                  <a:lnTo>
                    <a:pt x="5817" y="7429"/>
                  </a:lnTo>
                  <a:lnTo>
                    <a:pt x="6236" y="7450"/>
                  </a:lnTo>
                  <a:lnTo>
                    <a:pt x="6403" y="7073"/>
                  </a:lnTo>
                  <a:lnTo>
                    <a:pt x="6822" y="7010"/>
                  </a:lnTo>
                  <a:lnTo>
                    <a:pt x="6926" y="6592"/>
                  </a:lnTo>
                  <a:lnTo>
                    <a:pt x="7345" y="6466"/>
                  </a:lnTo>
                  <a:lnTo>
                    <a:pt x="7387" y="6048"/>
                  </a:lnTo>
                  <a:lnTo>
                    <a:pt x="7742" y="5838"/>
                  </a:lnTo>
                  <a:lnTo>
                    <a:pt x="7700" y="5420"/>
                  </a:lnTo>
                  <a:lnTo>
                    <a:pt x="8035" y="5148"/>
                  </a:lnTo>
                  <a:lnTo>
                    <a:pt x="7910" y="4730"/>
                  </a:lnTo>
                  <a:lnTo>
                    <a:pt x="8161" y="4395"/>
                  </a:lnTo>
                  <a:lnTo>
                    <a:pt x="7951" y="4081"/>
                  </a:lnTo>
                  <a:lnTo>
                    <a:pt x="8161" y="3725"/>
                  </a:lnTo>
                  <a:lnTo>
                    <a:pt x="7910" y="3369"/>
                  </a:lnTo>
                  <a:lnTo>
                    <a:pt x="8035" y="2951"/>
                  </a:lnTo>
                  <a:lnTo>
                    <a:pt x="7700" y="2700"/>
                  </a:lnTo>
                  <a:lnTo>
                    <a:pt x="7742" y="2281"/>
                  </a:lnTo>
                  <a:lnTo>
                    <a:pt x="7387" y="2072"/>
                  </a:lnTo>
                  <a:lnTo>
                    <a:pt x="7345" y="1654"/>
                  </a:lnTo>
                  <a:lnTo>
                    <a:pt x="6926" y="1528"/>
                  </a:lnTo>
                  <a:lnTo>
                    <a:pt x="6822" y="1110"/>
                  </a:lnTo>
                  <a:lnTo>
                    <a:pt x="6403" y="1047"/>
                  </a:lnTo>
                  <a:lnTo>
                    <a:pt x="6236" y="649"/>
                  </a:lnTo>
                  <a:lnTo>
                    <a:pt x="5817" y="628"/>
                  </a:lnTo>
                  <a:lnTo>
                    <a:pt x="5566" y="273"/>
                  </a:lnTo>
                  <a:lnTo>
                    <a:pt x="5148" y="377"/>
                  </a:lnTo>
                  <a:lnTo>
                    <a:pt x="4834" y="43"/>
                  </a:lnTo>
                  <a:lnTo>
                    <a:pt x="4457" y="231"/>
                  </a:lnTo>
                  <a:lnTo>
                    <a:pt x="4081" y="1"/>
                  </a:lnTo>
                  <a:close/>
                </a:path>
              </a:pathLst>
            </a:custGeom>
            <a:solidFill>
              <a:srgbClr val="5AB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9"/>
            <p:cNvSpPr/>
            <p:nvPr/>
          </p:nvSpPr>
          <p:spPr>
            <a:xfrm>
              <a:off x="4327075" y="4107400"/>
              <a:ext cx="88925" cy="108850"/>
            </a:xfrm>
            <a:custGeom>
              <a:avLst/>
              <a:gdLst/>
              <a:ahLst/>
              <a:cxnLst/>
              <a:rect l="l" t="t" r="r" b="b"/>
              <a:pathLst>
                <a:path w="3557" h="4354" extrusionOk="0">
                  <a:moveTo>
                    <a:pt x="607" y="1"/>
                  </a:moveTo>
                  <a:lnTo>
                    <a:pt x="0" y="399"/>
                  </a:lnTo>
                  <a:lnTo>
                    <a:pt x="0" y="3056"/>
                  </a:lnTo>
                  <a:cubicBezTo>
                    <a:pt x="0" y="3495"/>
                    <a:pt x="732" y="3767"/>
                    <a:pt x="1214" y="3935"/>
                  </a:cubicBezTo>
                  <a:cubicBezTo>
                    <a:pt x="1653" y="4102"/>
                    <a:pt x="1779" y="4353"/>
                    <a:pt x="1779" y="4353"/>
                  </a:cubicBezTo>
                  <a:cubicBezTo>
                    <a:pt x="1779" y="4353"/>
                    <a:pt x="1925" y="4102"/>
                    <a:pt x="2364" y="3935"/>
                  </a:cubicBezTo>
                  <a:cubicBezTo>
                    <a:pt x="2804" y="3767"/>
                    <a:pt x="3557" y="3495"/>
                    <a:pt x="3557" y="3056"/>
                  </a:cubicBezTo>
                  <a:lnTo>
                    <a:pt x="3557" y="399"/>
                  </a:lnTo>
                  <a:lnTo>
                    <a:pt x="2971" y="1"/>
                  </a:lnTo>
                  <a:cubicBezTo>
                    <a:pt x="2971" y="1"/>
                    <a:pt x="2581" y="113"/>
                    <a:pt x="2246" y="113"/>
                  </a:cubicBezTo>
                  <a:cubicBezTo>
                    <a:pt x="2078" y="113"/>
                    <a:pt x="1925" y="85"/>
                    <a:pt x="1841" y="1"/>
                  </a:cubicBezTo>
                  <a:lnTo>
                    <a:pt x="1737" y="1"/>
                  </a:lnTo>
                  <a:cubicBezTo>
                    <a:pt x="1660" y="85"/>
                    <a:pt x="1509" y="113"/>
                    <a:pt x="1341" y="113"/>
                  </a:cubicBezTo>
                  <a:cubicBezTo>
                    <a:pt x="1007" y="113"/>
                    <a:pt x="607" y="1"/>
                    <a:pt x="607" y="1"/>
                  </a:cubicBez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9"/>
            <p:cNvSpPr/>
            <p:nvPr/>
          </p:nvSpPr>
          <p:spPr>
            <a:xfrm>
              <a:off x="2851425" y="3910725"/>
              <a:ext cx="45525" cy="57575"/>
            </a:xfrm>
            <a:custGeom>
              <a:avLst/>
              <a:gdLst/>
              <a:ahLst/>
              <a:cxnLst/>
              <a:rect l="l" t="t" r="r" b="b"/>
              <a:pathLst>
                <a:path w="1821" h="2303" extrusionOk="0">
                  <a:moveTo>
                    <a:pt x="0" y="1"/>
                  </a:moveTo>
                  <a:lnTo>
                    <a:pt x="0" y="2302"/>
                  </a:lnTo>
                  <a:lnTo>
                    <a:pt x="314" y="2302"/>
                  </a:lnTo>
                  <a:lnTo>
                    <a:pt x="314" y="1193"/>
                  </a:lnTo>
                  <a:lnTo>
                    <a:pt x="1402" y="2302"/>
                  </a:lnTo>
                  <a:lnTo>
                    <a:pt x="1821" y="2302"/>
                  </a:lnTo>
                  <a:lnTo>
                    <a:pt x="586" y="1068"/>
                  </a:lnTo>
                  <a:lnTo>
                    <a:pt x="1737" y="1"/>
                  </a:lnTo>
                  <a:lnTo>
                    <a:pt x="1340" y="1"/>
                  </a:lnTo>
                  <a:lnTo>
                    <a:pt x="314" y="984"/>
                  </a:lnTo>
                  <a:lnTo>
                    <a:pt x="314" y="1"/>
                  </a:ln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9"/>
            <p:cNvSpPr/>
            <p:nvPr/>
          </p:nvSpPr>
          <p:spPr>
            <a:xfrm>
              <a:off x="2925700" y="3909675"/>
              <a:ext cx="39775" cy="59675"/>
            </a:xfrm>
            <a:custGeom>
              <a:avLst/>
              <a:gdLst/>
              <a:ahLst/>
              <a:cxnLst/>
              <a:rect l="l" t="t" r="r" b="b"/>
              <a:pathLst>
                <a:path w="1591" h="2387" extrusionOk="0">
                  <a:moveTo>
                    <a:pt x="796" y="252"/>
                  </a:moveTo>
                  <a:cubicBezTo>
                    <a:pt x="942" y="252"/>
                    <a:pt x="1068" y="336"/>
                    <a:pt x="1151" y="482"/>
                  </a:cubicBezTo>
                  <a:cubicBezTo>
                    <a:pt x="1235" y="649"/>
                    <a:pt x="1277" y="880"/>
                    <a:pt x="1277" y="1194"/>
                  </a:cubicBezTo>
                  <a:cubicBezTo>
                    <a:pt x="1277" y="1507"/>
                    <a:pt x="1235" y="1758"/>
                    <a:pt x="1151" y="1905"/>
                  </a:cubicBezTo>
                  <a:cubicBezTo>
                    <a:pt x="1068" y="2072"/>
                    <a:pt x="942" y="2156"/>
                    <a:pt x="796" y="2156"/>
                  </a:cubicBezTo>
                  <a:cubicBezTo>
                    <a:pt x="628" y="2156"/>
                    <a:pt x="503" y="2072"/>
                    <a:pt x="419" y="1905"/>
                  </a:cubicBezTo>
                  <a:cubicBezTo>
                    <a:pt x="356" y="1758"/>
                    <a:pt x="314" y="1507"/>
                    <a:pt x="314" y="1194"/>
                  </a:cubicBezTo>
                  <a:cubicBezTo>
                    <a:pt x="314" y="880"/>
                    <a:pt x="356" y="649"/>
                    <a:pt x="419" y="482"/>
                  </a:cubicBezTo>
                  <a:cubicBezTo>
                    <a:pt x="503" y="336"/>
                    <a:pt x="628" y="252"/>
                    <a:pt x="796" y="252"/>
                  </a:cubicBezTo>
                  <a:close/>
                  <a:moveTo>
                    <a:pt x="796" y="1"/>
                  </a:moveTo>
                  <a:cubicBezTo>
                    <a:pt x="524" y="1"/>
                    <a:pt x="335" y="105"/>
                    <a:pt x="189" y="315"/>
                  </a:cubicBezTo>
                  <a:cubicBezTo>
                    <a:pt x="63" y="524"/>
                    <a:pt x="1" y="817"/>
                    <a:pt x="1" y="1194"/>
                  </a:cubicBezTo>
                  <a:cubicBezTo>
                    <a:pt x="1" y="1591"/>
                    <a:pt x="63" y="1884"/>
                    <a:pt x="189" y="2093"/>
                  </a:cubicBezTo>
                  <a:cubicBezTo>
                    <a:pt x="335" y="2282"/>
                    <a:pt x="524" y="2386"/>
                    <a:pt x="796" y="2386"/>
                  </a:cubicBezTo>
                  <a:cubicBezTo>
                    <a:pt x="1047" y="2386"/>
                    <a:pt x="1235" y="2282"/>
                    <a:pt x="1382" y="2093"/>
                  </a:cubicBezTo>
                  <a:cubicBezTo>
                    <a:pt x="1507" y="1884"/>
                    <a:pt x="1591" y="1591"/>
                    <a:pt x="1591" y="1194"/>
                  </a:cubicBezTo>
                  <a:cubicBezTo>
                    <a:pt x="1591" y="817"/>
                    <a:pt x="1507" y="524"/>
                    <a:pt x="1382" y="315"/>
                  </a:cubicBezTo>
                  <a:cubicBezTo>
                    <a:pt x="1235" y="105"/>
                    <a:pt x="1047" y="1"/>
                    <a:pt x="796" y="1"/>
                  </a:cubicBez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9"/>
            <p:cNvSpPr/>
            <p:nvPr/>
          </p:nvSpPr>
          <p:spPr>
            <a:xfrm>
              <a:off x="2976450" y="3909675"/>
              <a:ext cx="38200" cy="59675"/>
            </a:xfrm>
            <a:custGeom>
              <a:avLst/>
              <a:gdLst/>
              <a:ahLst/>
              <a:cxnLst/>
              <a:rect l="l" t="t" r="r" b="b"/>
              <a:pathLst>
                <a:path w="1528" h="2387" extrusionOk="0">
                  <a:moveTo>
                    <a:pt x="691" y="1"/>
                  </a:moveTo>
                  <a:cubicBezTo>
                    <a:pt x="607" y="1"/>
                    <a:pt x="502" y="22"/>
                    <a:pt x="398" y="22"/>
                  </a:cubicBezTo>
                  <a:cubicBezTo>
                    <a:pt x="314" y="43"/>
                    <a:pt x="189" y="64"/>
                    <a:pt x="84" y="105"/>
                  </a:cubicBezTo>
                  <a:lnTo>
                    <a:pt x="84" y="377"/>
                  </a:lnTo>
                  <a:cubicBezTo>
                    <a:pt x="189" y="336"/>
                    <a:pt x="293" y="315"/>
                    <a:pt x="398" y="294"/>
                  </a:cubicBezTo>
                  <a:cubicBezTo>
                    <a:pt x="502" y="273"/>
                    <a:pt x="586" y="273"/>
                    <a:pt x="670" y="273"/>
                  </a:cubicBezTo>
                  <a:cubicBezTo>
                    <a:pt x="837" y="273"/>
                    <a:pt x="942" y="294"/>
                    <a:pt x="1025" y="357"/>
                  </a:cubicBezTo>
                  <a:cubicBezTo>
                    <a:pt x="1109" y="419"/>
                    <a:pt x="1151" y="524"/>
                    <a:pt x="1151" y="629"/>
                  </a:cubicBezTo>
                  <a:cubicBezTo>
                    <a:pt x="1151" y="754"/>
                    <a:pt x="1109" y="838"/>
                    <a:pt x="1046" y="901"/>
                  </a:cubicBezTo>
                  <a:cubicBezTo>
                    <a:pt x="963" y="963"/>
                    <a:pt x="837" y="984"/>
                    <a:pt x="691" y="984"/>
                  </a:cubicBezTo>
                  <a:lnTo>
                    <a:pt x="398" y="984"/>
                  </a:lnTo>
                  <a:lnTo>
                    <a:pt x="398" y="1256"/>
                  </a:lnTo>
                  <a:lnTo>
                    <a:pt x="670" y="1256"/>
                  </a:lnTo>
                  <a:cubicBezTo>
                    <a:pt x="837" y="1256"/>
                    <a:pt x="984" y="1277"/>
                    <a:pt x="1067" y="1361"/>
                  </a:cubicBezTo>
                  <a:cubicBezTo>
                    <a:pt x="1172" y="1445"/>
                    <a:pt x="1214" y="1549"/>
                    <a:pt x="1214" y="1675"/>
                  </a:cubicBezTo>
                  <a:cubicBezTo>
                    <a:pt x="1214" y="1821"/>
                    <a:pt x="1151" y="1947"/>
                    <a:pt x="1067" y="2010"/>
                  </a:cubicBezTo>
                  <a:cubicBezTo>
                    <a:pt x="963" y="2093"/>
                    <a:pt x="816" y="2135"/>
                    <a:pt x="607" y="2135"/>
                  </a:cubicBezTo>
                  <a:cubicBezTo>
                    <a:pt x="502" y="2135"/>
                    <a:pt x="398" y="2114"/>
                    <a:pt x="293" y="2093"/>
                  </a:cubicBezTo>
                  <a:cubicBezTo>
                    <a:pt x="189" y="2072"/>
                    <a:pt x="84" y="2030"/>
                    <a:pt x="0" y="1989"/>
                  </a:cubicBezTo>
                  <a:lnTo>
                    <a:pt x="0" y="2282"/>
                  </a:lnTo>
                  <a:cubicBezTo>
                    <a:pt x="105" y="2323"/>
                    <a:pt x="230" y="2344"/>
                    <a:pt x="314" y="2365"/>
                  </a:cubicBezTo>
                  <a:cubicBezTo>
                    <a:pt x="419" y="2386"/>
                    <a:pt x="523" y="2386"/>
                    <a:pt x="628" y="2386"/>
                  </a:cubicBezTo>
                  <a:cubicBezTo>
                    <a:pt x="900" y="2386"/>
                    <a:pt x="1130" y="2323"/>
                    <a:pt x="1297" y="2198"/>
                  </a:cubicBezTo>
                  <a:cubicBezTo>
                    <a:pt x="1444" y="2072"/>
                    <a:pt x="1528" y="1905"/>
                    <a:pt x="1528" y="1675"/>
                  </a:cubicBezTo>
                  <a:cubicBezTo>
                    <a:pt x="1528" y="1528"/>
                    <a:pt x="1486" y="1403"/>
                    <a:pt x="1402" y="1298"/>
                  </a:cubicBezTo>
                  <a:cubicBezTo>
                    <a:pt x="1318" y="1214"/>
                    <a:pt x="1193" y="1131"/>
                    <a:pt x="1046" y="1110"/>
                  </a:cubicBezTo>
                  <a:cubicBezTo>
                    <a:pt x="1172" y="1068"/>
                    <a:pt x="1277" y="1005"/>
                    <a:pt x="1360" y="921"/>
                  </a:cubicBezTo>
                  <a:cubicBezTo>
                    <a:pt x="1423" y="838"/>
                    <a:pt x="1465" y="733"/>
                    <a:pt x="1465" y="608"/>
                  </a:cubicBezTo>
                  <a:cubicBezTo>
                    <a:pt x="1465" y="419"/>
                    <a:pt x="1402" y="273"/>
                    <a:pt x="1256" y="168"/>
                  </a:cubicBezTo>
                  <a:cubicBezTo>
                    <a:pt x="1130" y="64"/>
                    <a:pt x="942" y="1"/>
                    <a:pt x="691" y="1"/>
                  </a:cubicBez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9"/>
            <p:cNvSpPr/>
            <p:nvPr/>
          </p:nvSpPr>
          <p:spPr>
            <a:xfrm>
              <a:off x="3026650" y="3909675"/>
              <a:ext cx="38225" cy="59675"/>
            </a:xfrm>
            <a:custGeom>
              <a:avLst/>
              <a:gdLst/>
              <a:ahLst/>
              <a:cxnLst/>
              <a:rect l="l" t="t" r="r" b="b"/>
              <a:pathLst>
                <a:path w="1529" h="2387" extrusionOk="0">
                  <a:moveTo>
                    <a:pt x="691" y="1"/>
                  </a:moveTo>
                  <a:cubicBezTo>
                    <a:pt x="608" y="1"/>
                    <a:pt x="503" y="22"/>
                    <a:pt x="398" y="22"/>
                  </a:cubicBezTo>
                  <a:cubicBezTo>
                    <a:pt x="315" y="43"/>
                    <a:pt x="189" y="64"/>
                    <a:pt x="85" y="105"/>
                  </a:cubicBezTo>
                  <a:lnTo>
                    <a:pt x="85" y="377"/>
                  </a:lnTo>
                  <a:cubicBezTo>
                    <a:pt x="189" y="336"/>
                    <a:pt x="294" y="315"/>
                    <a:pt x="398" y="294"/>
                  </a:cubicBezTo>
                  <a:cubicBezTo>
                    <a:pt x="503" y="273"/>
                    <a:pt x="587" y="273"/>
                    <a:pt x="670" y="273"/>
                  </a:cubicBezTo>
                  <a:cubicBezTo>
                    <a:pt x="838" y="273"/>
                    <a:pt x="942" y="294"/>
                    <a:pt x="1026" y="357"/>
                  </a:cubicBezTo>
                  <a:cubicBezTo>
                    <a:pt x="1110" y="419"/>
                    <a:pt x="1152" y="524"/>
                    <a:pt x="1152" y="629"/>
                  </a:cubicBezTo>
                  <a:cubicBezTo>
                    <a:pt x="1152" y="754"/>
                    <a:pt x="1110" y="838"/>
                    <a:pt x="1047" y="901"/>
                  </a:cubicBezTo>
                  <a:cubicBezTo>
                    <a:pt x="963" y="963"/>
                    <a:pt x="838" y="984"/>
                    <a:pt x="691" y="984"/>
                  </a:cubicBezTo>
                  <a:lnTo>
                    <a:pt x="398" y="984"/>
                  </a:lnTo>
                  <a:lnTo>
                    <a:pt x="398" y="1256"/>
                  </a:lnTo>
                  <a:lnTo>
                    <a:pt x="670" y="1256"/>
                  </a:lnTo>
                  <a:cubicBezTo>
                    <a:pt x="838" y="1256"/>
                    <a:pt x="984" y="1277"/>
                    <a:pt x="1068" y="1361"/>
                  </a:cubicBezTo>
                  <a:cubicBezTo>
                    <a:pt x="1173" y="1445"/>
                    <a:pt x="1214" y="1549"/>
                    <a:pt x="1214" y="1675"/>
                  </a:cubicBezTo>
                  <a:cubicBezTo>
                    <a:pt x="1214" y="1821"/>
                    <a:pt x="1152" y="1947"/>
                    <a:pt x="1068" y="2010"/>
                  </a:cubicBezTo>
                  <a:cubicBezTo>
                    <a:pt x="963" y="2093"/>
                    <a:pt x="817" y="2135"/>
                    <a:pt x="608" y="2135"/>
                  </a:cubicBezTo>
                  <a:cubicBezTo>
                    <a:pt x="503" y="2135"/>
                    <a:pt x="398" y="2114"/>
                    <a:pt x="294" y="2093"/>
                  </a:cubicBezTo>
                  <a:cubicBezTo>
                    <a:pt x="189" y="2072"/>
                    <a:pt x="85" y="2030"/>
                    <a:pt x="1" y="1989"/>
                  </a:cubicBezTo>
                  <a:lnTo>
                    <a:pt x="1" y="2282"/>
                  </a:lnTo>
                  <a:cubicBezTo>
                    <a:pt x="126" y="2323"/>
                    <a:pt x="231" y="2344"/>
                    <a:pt x="315" y="2365"/>
                  </a:cubicBezTo>
                  <a:cubicBezTo>
                    <a:pt x="419" y="2386"/>
                    <a:pt x="524" y="2386"/>
                    <a:pt x="629" y="2386"/>
                  </a:cubicBezTo>
                  <a:cubicBezTo>
                    <a:pt x="901" y="2386"/>
                    <a:pt x="1131" y="2323"/>
                    <a:pt x="1298" y="2198"/>
                  </a:cubicBezTo>
                  <a:cubicBezTo>
                    <a:pt x="1445" y="2072"/>
                    <a:pt x="1528" y="1905"/>
                    <a:pt x="1528" y="1675"/>
                  </a:cubicBezTo>
                  <a:cubicBezTo>
                    <a:pt x="1528" y="1528"/>
                    <a:pt x="1486" y="1403"/>
                    <a:pt x="1403" y="1298"/>
                  </a:cubicBezTo>
                  <a:cubicBezTo>
                    <a:pt x="1319" y="1214"/>
                    <a:pt x="1194" y="1131"/>
                    <a:pt x="1047" y="1110"/>
                  </a:cubicBezTo>
                  <a:cubicBezTo>
                    <a:pt x="1173" y="1068"/>
                    <a:pt x="1277" y="1005"/>
                    <a:pt x="1361" y="921"/>
                  </a:cubicBezTo>
                  <a:cubicBezTo>
                    <a:pt x="1424" y="838"/>
                    <a:pt x="1466" y="733"/>
                    <a:pt x="1466" y="608"/>
                  </a:cubicBezTo>
                  <a:cubicBezTo>
                    <a:pt x="1466" y="419"/>
                    <a:pt x="1403" y="273"/>
                    <a:pt x="1256" y="168"/>
                  </a:cubicBezTo>
                  <a:cubicBezTo>
                    <a:pt x="1131" y="64"/>
                    <a:pt x="942" y="1"/>
                    <a:pt x="691" y="1"/>
                  </a:cubicBez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9"/>
            <p:cNvSpPr/>
            <p:nvPr/>
          </p:nvSpPr>
          <p:spPr>
            <a:xfrm>
              <a:off x="3079500" y="3910725"/>
              <a:ext cx="34550" cy="57575"/>
            </a:xfrm>
            <a:custGeom>
              <a:avLst/>
              <a:gdLst/>
              <a:ahLst/>
              <a:cxnLst/>
              <a:rect l="l" t="t" r="r" b="b"/>
              <a:pathLst>
                <a:path w="1382" h="2303" extrusionOk="0">
                  <a:moveTo>
                    <a:pt x="565" y="1"/>
                  </a:moveTo>
                  <a:lnTo>
                    <a:pt x="0" y="105"/>
                  </a:lnTo>
                  <a:lnTo>
                    <a:pt x="0" y="398"/>
                  </a:lnTo>
                  <a:lnTo>
                    <a:pt x="565" y="294"/>
                  </a:lnTo>
                  <a:lnTo>
                    <a:pt x="565" y="2051"/>
                  </a:lnTo>
                  <a:lnTo>
                    <a:pt x="63" y="2051"/>
                  </a:lnTo>
                  <a:lnTo>
                    <a:pt x="63" y="2302"/>
                  </a:lnTo>
                  <a:lnTo>
                    <a:pt x="1381" y="2302"/>
                  </a:lnTo>
                  <a:lnTo>
                    <a:pt x="1381" y="2051"/>
                  </a:lnTo>
                  <a:lnTo>
                    <a:pt x="879" y="2051"/>
                  </a:lnTo>
                  <a:lnTo>
                    <a:pt x="879" y="1"/>
                  </a:ln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9"/>
            <p:cNvSpPr/>
            <p:nvPr/>
          </p:nvSpPr>
          <p:spPr>
            <a:xfrm>
              <a:off x="3126575" y="3909675"/>
              <a:ext cx="39775" cy="59675"/>
            </a:xfrm>
            <a:custGeom>
              <a:avLst/>
              <a:gdLst/>
              <a:ahLst/>
              <a:cxnLst/>
              <a:rect l="l" t="t" r="r" b="b"/>
              <a:pathLst>
                <a:path w="1591" h="2387" extrusionOk="0">
                  <a:moveTo>
                    <a:pt x="795" y="252"/>
                  </a:moveTo>
                  <a:cubicBezTo>
                    <a:pt x="963" y="252"/>
                    <a:pt x="1067" y="336"/>
                    <a:pt x="1151" y="482"/>
                  </a:cubicBezTo>
                  <a:cubicBezTo>
                    <a:pt x="1235" y="649"/>
                    <a:pt x="1277" y="880"/>
                    <a:pt x="1277" y="1194"/>
                  </a:cubicBezTo>
                  <a:cubicBezTo>
                    <a:pt x="1277" y="1507"/>
                    <a:pt x="1235" y="1758"/>
                    <a:pt x="1151" y="1905"/>
                  </a:cubicBezTo>
                  <a:cubicBezTo>
                    <a:pt x="1067" y="2072"/>
                    <a:pt x="963" y="2156"/>
                    <a:pt x="795" y="2156"/>
                  </a:cubicBezTo>
                  <a:cubicBezTo>
                    <a:pt x="628" y="2156"/>
                    <a:pt x="502" y="2072"/>
                    <a:pt x="440" y="1905"/>
                  </a:cubicBezTo>
                  <a:cubicBezTo>
                    <a:pt x="356" y="1758"/>
                    <a:pt x="314" y="1507"/>
                    <a:pt x="314" y="1194"/>
                  </a:cubicBezTo>
                  <a:cubicBezTo>
                    <a:pt x="314" y="880"/>
                    <a:pt x="356" y="649"/>
                    <a:pt x="440" y="482"/>
                  </a:cubicBezTo>
                  <a:cubicBezTo>
                    <a:pt x="502" y="336"/>
                    <a:pt x="628" y="252"/>
                    <a:pt x="795" y="252"/>
                  </a:cubicBezTo>
                  <a:close/>
                  <a:moveTo>
                    <a:pt x="795" y="1"/>
                  </a:moveTo>
                  <a:cubicBezTo>
                    <a:pt x="523" y="1"/>
                    <a:pt x="335" y="105"/>
                    <a:pt x="210" y="315"/>
                  </a:cubicBezTo>
                  <a:cubicBezTo>
                    <a:pt x="63" y="524"/>
                    <a:pt x="0" y="817"/>
                    <a:pt x="0" y="1194"/>
                  </a:cubicBezTo>
                  <a:cubicBezTo>
                    <a:pt x="0" y="1591"/>
                    <a:pt x="63" y="1884"/>
                    <a:pt x="210" y="2093"/>
                  </a:cubicBezTo>
                  <a:cubicBezTo>
                    <a:pt x="335" y="2282"/>
                    <a:pt x="523" y="2386"/>
                    <a:pt x="795" y="2386"/>
                  </a:cubicBezTo>
                  <a:cubicBezTo>
                    <a:pt x="1046" y="2386"/>
                    <a:pt x="1256" y="2282"/>
                    <a:pt x="1381" y="2093"/>
                  </a:cubicBezTo>
                  <a:cubicBezTo>
                    <a:pt x="1528" y="1884"/>
                    <a:pt x="1590" y="1591"/>
                    <a:pt x="1590" y="1194"/>
                  </a:cubicBezTo>
                  <a:cubicBezTo>
                    <a:pt x="1590" y="817"/>
                    <a:pt x="1528" y="524"/>
                    <a:pt x="1381" y="315"/>
                  </a:cubicBezTo>
                  <a:cubicBezTo>
                    <a:pt x="1256" y="105"/>
                    <a:pt x="1046" y="1"/>
                    <a:pt x="795" y="1"/>
                  </a:cubicBez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9"/>
            <p:cNvSpPr/>
            <p:nvPr/>
          </p:nvSpPr>
          <p:spPr>
            <a:xfrm>
              <a:off x="3176775" y="3909675"/>
              <a:ext cx="39800" cy="59675"/>
            </a:xfrm>
            <a:custGeom>
              <a:avLst/>
              <a:gdLst/>
              <a:ahLst/>
              <a:cxnLst/>
              <a:rect l="l" t="t" r="r" b="b"/>
              <a:pathLst>
                <a:path w="1592" h="2387" extrusionOk="0">
                  <a:moveTo>
                    <a:pt x="796" y="252"/>
                  </a:moveTo>
                  <a:cubicBezTo>
                    <a:pt x="963" y="252"/>
                    <a:pt x="1068" y="336"/>
                    <a:pt x="1152" y="482"/>
                  </a:cubicBezTo>
                  <a:cubicBezTo>
                    <a:pt x="1235" y="649"/>
                    <a:pt x="1277" y="880"/>
                    <a:pt x="1277" y="1194"/>
                  </a:cubicBezTo>
                  <a:cubicBezTo>
                    <a:pt x="1277" y="1507"/>
                    <a:pt x="1235" y="1758"/>
                    <a:pt x="1152" y="1905"/>
                  </a:cubicBezTo>
                  <a:cubicBezTo>
                    <a:pt x="1068" y="2072"/>
                    <a:pt x="963" y="2156"/>
                    <a:pt x="796" y="2156"/>
                  </a:cubicBezTo>
                  <a:cubicBezTo>
                    <a:pt x="629" y="2156"/>
                    <a:pt x="503" y="2072"/>
                    <a:pt x="440" y="1905"/>
                  </a:cubicBezTo>
                  <a:cubicBezTo>
                    <a:pt x="357" y="1758"/>
                    <a:pt x="315" y="1507"/>
                    <a:pt x="315" y="1194"/>
                  </a:cubicBezTo>
                  <a:cubicBezTo>
                    <a:pt x="315" y="880"/>
                    <a:pt x="357" y="649"/>
                    <a:pt x="440" y="482"/>
                  </a:cubicBezTo>
                  <a:cubicBezTo>
                    <a:pt x="503" y="336"/>
                    <a:pt x="629" y="252"/>
                    <a:pt x="796" y="252"/>
                  </a:cubicBezTo>
                  <a:close/>
                  <a:moveTo>
                    <a:pt x="796" y="1"/>
                  </a:moveTo>
                  <a:cubicBezTo>
                    <a:pt x="545" y="1"/>
                    <a:pt x="336" y="105"/>
                    <a:pt x="210" y="315"/>
                  </a:cubicBezTo>
                  <a:cubicBezTo>
                    <a:pt x="64" y="524"/>
                    <a:pt x="1" y="817"/>
                    <a:pt x="1" y="1194"/>
                  </a:cubicBezTo>
                  <a:cubicBezTo>
                    <a:pt x="1" y="1591"/>
                    <a:pt x="64" y="1884"/>
                    <a:pt x="210" y="2093"/>
                  </a:cubicBezTo>
                  <a:cubicBezTo>
                    <a:pt x="336" y="2282"/>
                    <a:pt x="545" y="2386"/>
                    <a:pt x="796" y="2386"/>
                  </a:cubicBezTo>
                  <a:cubicBezTo>
                    <a:pt x="1047" y="2386"/>
                    <a:pt x="1256" y="2282"/>
                    <a:pt x="1382" y="2093"/>
                  </a:cubicBezTo>
                  <a:cubicBezTo>
                    <a:pt x="1528" y="1884"/>
                    <a:pt x="1591" y="1591"/>
                    <a:pt x="1591" y="1194"/>
                  </a:cubicBezTo>
                  <a:cubicBezTo>
                    <a:pt x="1591" y="817"/>
                    <a:pt x="1528" y="524"/>
                    <a:pt x="1382" y="315"/>
                  </a:cubicBezTo>
                  <a:cubicBezTo>
                    <a:pt x="1256" y="105"/>
                    <a:pt x="1047" y="1"/>
                    <a:pt x="796" y="1"/>
                  </a:cubicBez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9"/>
            <p:cNvSpPr/>
            <p:nvPr/>
          </p:nvSpPr>
          <p:spPr>
            <a:xfrm>
              <a:off x="3227525" y="3909675"/>
              <a:ext cx="36650" cy="58625"/>
            </a:xfrm>
            <a:custGeom>
              <a:avLst/>
              <a:gdLst/>
              <a:ahLst/>
              <a:cxnLst/>
              <a:rect l="l" t="t" r="r" b="b"/>
              <a:pathLst>
                <a:path w="1466" h="2345" extrusionOk="0">
                  <a:moveTo>
                    <a:pt x="670" y="1"/>
                  </a:moveTo>
                  <a:cubicBezTo>
                    <a:pt x="565" y="1"/>
                    <a:pt x="482" y="22"/>
                    <a:pt x="356" y="43"/>
                  </a:cubicBezTo>
                  <a:cubicBezTo>
                    <a:pt x="252" y="64"/>
                    <a:pt x="147" y="105"/>
                    <a:pt x="21" y="147"/>
                  </a:cubicBezTo>
                  <a:lnTo>
                    <a:pt x="21" y="482"/>
                  </a:lnTo>
                  <a:cubicBezTo>
                    <a:pt x="147" y="398"/>
                    <a:pt x="252" y="357"/>
                    <a:pt x="356" y="315"/>
                  </a:cubicBezTo>
                  <a:cubicBezTo>
                    <a:pt x="461" y="294"/>
                    <a:pt x="565" y="273"/>
                    <a:pt x="670" y="273"/>
                  </a:cubicBezTo>
                  <a:cubicBezTo>
                    <a:pt x="817" y="273"/>
                    <a:pt x="921" y="315"/>
                    <a:pt x="1005" y="377"/>
                  </a:cubicBezTo>
                  <a:cubicBezTo>
                    <a:pt x="1089" y="461"/>
                    <a:pt x="1130" y="566"/>
                    <a:pt x="1130" y="691"/>
                  </a:cubicBezTo>
                  <a:cubicBezTo>
                    <a:pt x="1130" y="754"/>
                    <a:pt x="1110" y="838"/>
                    <a:pt x="1068" y="921"/>
                  </a:cubicBezTo>
                  <a:cubicBezTo>
                    <a:pt x="1047" y="984"/>
                    <a:pt x="963" y="1089"/>
                    <a:pt x="858" y="1194"/>
                  </a:cubicBezTo>
                  <a:cubicBezTo>
                    <a:pt x="817" y="1256"/>
                    <a:pt x="691" y="1382"/>
                    <a:pt x="482" y="1591"/>
                  </a:cubicBezTo>
                  <a:cubicBezTo>
                    <a:pt x="273" y="1800"/>
                    <a:pt x="126" y="1968"/>
                    <a:pt x="1" y="2093"/>
                  </a:cubicBezTo>
                  <a:lnTo>
                    <a:pt x="1" y="2344"/>
                  </a:lnTo>
                  <a:lnTo>
                    <a:pt x="1465" y="2344"/>
                  </a:lnTo>
                  <a:lnTo>
                    <a:pt x="1465" y="2093"/>
                  </a:lnTo>
                  <a:lnTo>
                    <a:pt x="377" y="2093"/>
                  </a:lnTo>
                  <a:cubicBezTo>
                    <a:pt x="628" y="1821"/>
                    <a:pt x="817" y="1633"/>
                    <a:pt x="963" y="1486"/>
                  </a:cubicBezTo>
                  <a:cubicBezTo>
                    <a:pt x="1089" y="1340"/>
                    <a:pt x="1172" y="1256"/>
                    <a:pt x="1193" y="1235"/>
                  </a:cubicBezTo>
                  <a:cubicBezTo>
                    <a:pt x="1298" y="1110"/>
                    <a:pt x="1361" y="1026"/>
                    <a:pt x="1402" y="921"/>
                  </a:cubicBezTo>
                  <a:cubicBezTo>
                    <a:pt x="1423" y="838"/>
                    <a:pt x="1444" y="754"/>
                    <a:pt x="1444" y="670"/>
                  </a:cubicBezTo>
                  <a:cubicBezTo>
                    <a:pt x="1444" y="461"/>
                    <a:pt x="1382" y="294"/>
                    <a:pt x="1235" y="189"/>
                  </a:cubicBezTo>
                  <a:cubicBezTo>
                    <a:pt x="1089" y="64"/>
                    <a:pt x="900" y="1"/>
                    <a:pt x="670" y="1"/>
                  </a:cubicBez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9"/>
            <p:cNvSpPr/>
            <p:nvPr/>
          </p:nvSpPr>
          <p:spPr>
            <a:xfrm>
              <a:off x="4168575" y="4280550"/>
              <a:ext cx="45525" cy="57575"/>
            </a:xfrm>
            <a:custGeom>
              <a:avLst/>
              <a:gdLst/>
              <a:ahLst/>
              <a:cxnLst/>
              <a:rect l="l" t="t" r="r" b="b"/>
              <a:pathLst>
                <a:path w="1821" h="2303" extrusionOk="0">
                  <a:moveTo>
                    <a:pt x="0" y="1"/>
                  </a:moveTo>
                  <a:lnTo>
                    <a:pt x="0" y="2302"/>
                  </a:lnTo>
                  <a:lnTo>
                    <a:pt x="314" y="2302"/>
                  </a:lnTo>
                  <a:lnTo>
                    <a:pt x="314" y="1193"/>
                  </a:lnTo>
                  <a:lnTo>
                    <a:pt x="1423" y="2302"/>
                  </a:lnTo>
                  <a:lnTo>
                    <a:pt x="1821" y="2302"/>
                  </a:lnTo>
                  <a:lnTo>
                    <a:pt x="607" y="1089"/>
                  </a:lnTo>
                  <a:lnTo>
                    <a:pt x="1758" y="1"/>
                  </a:lnTo>
                  <a:lnTo>
                    <a:pt x="1339" y="1"/>
                  </a:lnTo>
                  <a:lnTo>
                    <a:pt x="314" y="984"/>
                  </a:lnTo>
                  <a:lnTo>
                    <a:pt x="314" y="1"/>
                  </a:ln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9"/>
            <p:cNvSpPr/>
            <p:nvPr/>
          </p:nvSpPr>
          <p:spPr>
            <a:xfrm>
              <a:off x="4242850" y="4279500"/>
              <a:ext cx="39775" cy="59675"/>
            </a:xfrm>
            <a:custGeom>
              <a:avLst/>
              <a:gdLst/>
              <a:ahLst/>
              <a:cxnLst/>
              <a:rect l="l" t="t" r="r" b="b"/>
              <a:pathLst>
                <a:path w="1591" h="2387" extrusionOk="0">
                  <a:moveTo>
                    <a:pt x="795" y="252"/>
                  </a:moveTo>
                  <a:cubicBezTo>
                    <a:pt x="963" y="252"/>
                    <a:pt x="1088" y="336"/>
                    <a:pt x="1172" y="482"/>
                  </a:cubicBezTo>
                  <a:cubicBezTo>
                    <a:pt x="1235" y="649"/>
                    <a:pt x="1277" y="880"/>
                    <a:pt x="1277" y="1194"/>
                  </a:cubicBezTo>
                  <a:cubicBezTo>
                    <a:pt x="1277" y="1507"/>
                    <a:pt x="1235" y="1758"/>
                    <a:pt x="1172" y="1905"/>
                  </a:cubicBezTo>
                  <a:cubicBezTo>
                    <a:pt x="1088" y="2072"/>
                    <a:pt x="963" y="2156"/>
                    <a:pt x="795" y="2156"/>
                  </a:cubicBezTo>
                  <a:cubicBezTo>
                    <a:pt x="649" y="2156"/>
                    <a:pt x="523" y="2072"/>
                    <a:pt x="440" y="1905"/>
                  </a:cubicBezTo>
                  <a:cubicBezTo>
                    <a:pt x="356" y="1758"/>
                    <a:pt x="314" y="1507"/>
                    <a:pt x="314" y="1194"/>
                  </a:cubicBezTo>
                  <a:cubicBezTo>
                    <a:pt x="314" y="880"/>
                    <a:pt x="356" y="649"/>
                    <a:pt x="440" y="482"/>
                  </a:cubicBezTo>
                  <a:cubicBezTo>
                    <a:pt x="523" y="336"/>
                    <a:pt x="649" y="252"/>
                    <a:pt x="795" y="252"/>
                  </a:cubicBezTo>
                  <a:close/>
                  <a:moveTo>
                    <a:pt x="795" y="1"/>
                  </a:moveTo>
                  <a:cubicBezTo>
                    <a:pt x="544" y="1"/>
                    <a:pt x="335" y="105"/>
                    <a:pt x="210" y="315"/>
                  </a:cubicBezTo>
                  <a:cubicBezTo>
                    <a:pt x="63" y="524"/>
                    <a:pt x="0" y="817"/>
                    <a:pt x="0" y="1194"/>
                  </a:cubicBezTo>
                  <a:cubicBezTo>
                    <a:pt x="0" y="1591"/>
                    <a:pt x="63" y="1884"/>
                    <a:pt x="210" y="2093"/>
                  </a:cubicBezTo>
                  <a:cubicBezTo>
                    <a:pt x="335" y="2302"/>
                    <a:pt x="544" y="2386"/>
                    <a:pt x="795" y="2386"/>
                  </a:cubicBezTo>
                  <a:cubicBezTo>
                    <a:pt x="1067" y="2386"/>
                    <a:pt x="1256" y="2302"/>
                    <a:pt x="1381" y="2093"/>
                  </a:cubicBezTo>
                  <a:cubicBezTo>
                    <a:pt x="1528" y="1884"/>
                    <a:pt x="1590" y="1591"/>
                    <a:pt x="1590" y="1194"/>
                  </a:cubicBezTo>
                  <a:cubicBezTo>
                    <a:pt x="1590" y="817"/>
                    <a:pt x="1528" y="524"/>
                    <a:pt x="1381" y="315"/>
                  </a:cubicBezTo>
                  <a:cubicBezTo>
                    <a:pt x="1256" y="105"/>
                    <a:pt x="1067" y="1"/>
                    <a:pt x="795" y="1"/>
                  </a:cubicBez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9"/>
            <p:cNvSpPr/>
            <p:nvPr/>
          </p:nvSpPr>
          <p:spPr>
            <a:xfrm>
              <a:off x="4294100" y="4279500"/>
              <a:ext cx="37700" cy="59675"/>
            </a:xfrm>
            <a:custGeom>
              <a:avLst/>
              <a:gdLst/>
              <a:ahLst/>
              <a:cxnLst/>
              <a:rect l="l" t="t" r="r" b="b"/>
              <a:pathLst>
                <a:path w="1508" h="2387" extrusionOk="0">
                  <a:moveTo>
                    <a:pt x="691" y="1"/>
                  </a:moveTo>
                  <a:cubicBezTo>
                    <a:pt x="608" y="1"/>
                    <a:pt x="503" y="22"/>
                    <a:pt x="398" y="22"/>
                  </a:cubicBezTo>
                  <a:cubicBezTo>
                    <a:pt x="294" y="43"/>
                    <a:pt x="189" y="64"/>
                    <a:pt x="64" y="105"/>
                  </a:cubicBezTo>
                  <a:lnTo>
                    <a:pt x="64" y="377"/>
                  </a:lnTo>
                  <a:cubicBezTo>
                    <a:pt x="189" y="336"/>
                    <a:pt x="294" y="315"/>
                    <a:pt x="377" y="294"/>
                  </a:cubicBezTo>
                  <a:cubicBezTo>
                    <a:pt x="482" y="273"/>
                    <a:pt x="587" y="273"/>
                    <a:pt x="670" y="273"/>
                  </a:cubicBezTo>
                  <a:cubicBezTo>
                    <a:pt x="817" y="273"/>
                    <a:pt x="942" y="294"/>
                    <a:pt x="1026" y="357"/>
                  </a:cubicBezTo>
                  <a:cubicBezTo>
                    <a:pt x="1110" y="419"/>
                    <a:pt x="1152" y="524"/>
                    <a:pt x="1152" y="629"/>
                  </a:cubicBezTo>
                  <a:cubicBezTo>
                    <a:pt x="1152" y="754"/>
                    <a:pt x="1110" y="838"/>
                    <a:pt x="1026" y="901"/>
                  </a:cubicBezTo>
                  <a:cubicBezTo>
                    <a:pt x="942" y="963"/>
                    <a:pt x="838" y="984"/>
                    <a:pt x="670" y="984"/>
                  </a:cubicBezTo>
                  <a:lnTo>
                    <a:pt x="398" y="984"/>
                  </a:lnTo>
                  <a:lnTo>
                    <a:pt x="398" y="1256"/>
                  </a:lnTo>
                  <a:lnTo>
                    <a:pt x="670" y="1256"/>
                  </a:lnTo>
                  <a:cubicBezTo>
                    <a:pt x="838" y="1256"/>
                    <a:pt x="963" y="1277"/>
                    <a:pt x="1068" y="1361"/>
                  </a:cubicBezTo>
                  <a:cubicBezTo>
                    <a:pt x="1152" y="1445"/>
                    <a:pt x="1193" y="1549"/>
                    <a:pt x="1193" y="1675"/>
                  </a:cubicBezTo>
                  <a:cubicBezTo>
                    <a:pt x="1193" y="1821"/>
                    <a:pt x="1152" y="1947"/>
                    <a:pt x="1047" y="2010"/>
                  </a:cubicBezTo>
                  <a:cubicBezTo>
                    <a:pt x="942" y="2093"/>
                    <a:pt x="796" y="2135"/>
                    <a:pt x="608" y="2135"/>
                  </a:cubicBezTo>
                  <a:cubicBezTo>
                    <a:pt x="482" y="2135"/>
                    <a:pt x="377" y="2114"/>
                    <a:pt x="273" y="2093"/>
                  </a:cubicBezTo>
                  <a:cubicBezTo>
                    <a:pt x="168" y="2072"/>
                    <a:pt x="85" y="2030"/>
                    <a:pt x="1" y="1989"/>
                  </a:cubicBezTo>
                  <a:lnTo>
                    <a:pt x="1" y="2282"/>
                  </a:lnTo>
                  <a:cubicBezTo>
                    <a:pt x="105" y="2323"/>
                    <a:pt x="210" y="2344"/>
                    <a:pt x="315" y="2365"/>
                  </a:cubicBezTo>
                  <a:cubicBezTo>
                    <a:pt x="419" y="2386"/>
                    <a:pt x="524" y="2386"/>
                    <a:pt x="608" y="2386"/>
                  </a:cubicBezTo>
                  <a:cubicBezTo>
                    <a:pt x="901" y="2386"/>
                    <a:pt x="1131" y="2323"/>
                    <a:pt x="1277" y="2219"/>
                  </a:cubicBezTo>
                  <a:cubicBezTo>
                    <a:pt x="1424" y="2093"/>
                    <a:pt x="1507" y="1905"/>
                    <a:pt x="1507" y="1675"/>
                  </a:cubicBezTo>
                  <a:cubicBezTo>
                    <a:pt x="1507" y="1528"/>
                    <a:pt x="1465" y="1403"/>
                    <a:pt x="1382" y="1298"/>
                  </a:cubicBezTo>
                  <a:cubicBezTo>
                    <a:pt x="1298" y="1214"/>
                    <a:pt x="1193" y="1131"/>
                    <a:pt x="1047" y="1110"/>
                  </a:cubicBezTo>
                  <a:cubicBezTo>
                    <a:pt x="1173" y="1068"/>
                    <a:pt x="1277" y="1005"/>
                    <a:pt x="1340" y="921"/>
                  </a:cubicBezTo>
                  <a:cubicBezTo>
                    <a:pt x="1424" y="838"/>
                    <a:pt x="1465" y="733"/>
                    <a:pt x="1465" y="608"/>
                  </a:cubicBezTo>
                  <a:cubicBezTo>
                    <a:pt x="1465" y="419"/>
                    <a:pt x="1382" y="273"/>
                    <a:pt x="1256" y="168"/>
                  </a:cubicBezTo>
                  <a:cubicBezTo>
                    <a:pt x="1110" y="64"/>
                    <a:pt x="921" y="1"/>
                    <a:pt x="691" y="1"/>
                  </a:cubicBez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9"/>
            <p:cNvSpPr/>
            <p:nvPr/>
          </p:nvSpPr>
          <p:spPr>
            <a:xfrm>
              <a:off x="4344325" y="4279500"/>
              <a:ext cx="37675" cy="59675"/>
            </a:xfrm>
            <a:custGeom>
              <a:avLst/>
              <a:gdLst/>
              <a:ahLst/>
              <a:cxnLst/>
              <a:rect l="l" t="t" r="r" b="b"/>
              <a:pathLst>
                <a:path w="1507" h="2387" extrusionOk="0">
                  <a:moveTo>
                    <a:pt x="691" y="1"/>
                  </a:moveTo>
                  <a:cubicBezTo>
                    <a:pt x="607" y="1"/>
                    <a:pt x="503" y="22"/>
                    <a:pt x="398" y="22"/>
                  </a:cubicBezTo>
                  <a:cubicBezTo>
                    <a:pt x="293" y="43"/>
                    <a:pt x="189" y="64"/>
                    <a:pt x="63" y="105"/>
                  </a:cubicBezTo>
                  <a:lnTo>
                    <a:pt x="63" y="377"/>
                  </a:lnTo>
                  <a:cubicBezTo>
                    <a:pt x="189" y="336"/>
                    <a:pt x="293" y="315"/>
                    <a:pt x="398" y="294"/>
                  </a:cubicBezTo>
                  <a:cubicBezTo>
                    <a:pt x="482" y="273"/>
                    <a:pt x="586" y="273"/>
                    <a:pt x="670" y="273"/>
                  </a:cubicBezTo>
                  <a:cubicBezTo>
                    <a:pt x="817" y="273"/>
                    <a:pt x="942" y="294"/>
                    <a:pt x="1026" y="357"/>
                  </a:cubicBezTo>
                  <a:cubicBezTo>
                    <a:pt x="1109" y="419"/>
                    <a:pt x="1151" y="524"/>
                    <a:pt x="1151" y="629"/>
                  </a:cubicBezTo>
                  <a:cubicBezTo>
                    <a:pt x="1151" y="754"/>
                    <a:pt x="1109" y="838"/>
                    <a:pt x="1026" y="901"/>
                  </a:cubicBezTo>
                  <a:cubicBezTo>
                    <a:pt x="942" y="963"/>
                    <a:pt x="837" y="984"/>
                    <a:pt x="670" y="984"/>
                  </a:cubicBezTo>
                  <a:lnTo>
                    <a:pt x="398" y="984"/>
                  </a:lnTo>
                  <a:lnTo>
                    <a:pt x="398" y="1256"/>
                  </a:lnTo>
                  <a:lnTo>
                    <a:pt x="670" y="1256"/>
                  </a:lnTo>
                  <a:cubicBezTo>
                    <a:pt x="837" y="1256"/>
                    <a:pt x="963" y="1277"/>
                    <a:pt x="1068" y="1361"/>
                  </a:cubicBezTo>
                  <a:cubicBezTo>
                    <a:pt x="1151" y="1445"/>
                    <a:pt x="1193" y="1549"/>
                    <a:pt x="1193" y="1675"/>
                  </a:cubicBezTo>
                  <a:cubicBezTo>
                    <a:pt x="1193" y="1821"/>
                    <a:pt x="1151" y="1947"/>
                    <a:pt x="1047" y="2010"/>
                  </a:cubicBezTo>
                  <a:cubicBezTo>
                    <a:pt x="942" y="2093"/>
                    <a:pt x="796" y="2135"/>
                    <a:pt x="607" y="2135"/>
                  </a:cubicBezTo>
                  <a:cubicBezTo>
                    <a:pt x="482" y="2135"/>
                    <a:pt x="377" y="2114"/>
                    <a:pt x="272" y="2093"/>
                  </a:cubicBezTo>
                  <a:cubicBezTo>
                    <a:pt x="168" y="2072"/>
                    <a:pt x="84" y="2030"/>
                    <a:pt x="0" y="1989"/>
                  </a:cubicBezTo>
                  <a:lnTo>
                    <a:pt x="0" y="2282"/>
                  </a:lnTo>
                  <a:cubicBezTo>
                    <a:pt x="105" y="2323"/>
                    <a:pt x="210" y="2344"/>
                    <a:pt x="314" y="2365"/>
                  </a:cubicBezTo>
                  <a:cubicBezTo>
                    <a:pt x="419" y="2386"/>
                    <a:pt x="524" y="2386"/>
                    <a:pt x="607" y="2386"/>
                  </a:cubicBezTo>
                  <a:cubicBezTo>
                    <a:pt x="900" y="2386"/>
                    <a:pt x="1130" y="2323"/>
                    <a:pt x="1277" y="2219"/>
                  </a:cubicBezTo>
                  <a:cubicBezTo>
                    <a:pt x="1444" y="2093"/>
                    <a:pt x="1507" y="1905"/>
                    <a:pt x="1507" y="1675"/>
                  </a:cubicBezTo>
                  <a:cubicBezTo>
                    <a:pt x="1507" y="1528"/>
                    <a:pt x="1465" y="1403"/>
                    <a:pt x="1381" y="1298"/>
                  </a:cubicBezTo>
                  <a:cubicBezTo>
                    <a:pt x="1298" y="1214"/>
                    <a:pt x="1193" y="1131"/>
                    <a:pt x="1047" y="1110"/>
                  </a:cubicBezTo>
                  <a:cubicBezTo>
                    <a:pt x="1172" y="1068"/>
                    <a:pt x="1277" y="1005"/>
                    <a:pt x="1340" y="921"/>
                  </a:cubicBezTo>
                  <a:cubicBezTo>
                    <a:pt x="1423" y="838"/>
                    <a:pt x="1465" y="733"/>
                    <a:pt x="1465" y="608"/>
                  </a:cubicBezTo>
                  <a:cubicBezTo>
                    <a:pt x="1465" y="419"/>
                    <a:pt x="1381" y="273"/>
                    <a:pt x="1256" y="168"/>
                  </a:cubicBezTo>
                  <a:cubicBezTo>
                    <a:pt x="1109" y="64"/>
                    <a:pt x="921" y="1"/>
                    <a:pt x="691" y="1"/>
                  </a:cubicBez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9"/>
            <p:cNvSpPr/>
            <p:nvPr/>
          </p:nvSpPr>
          <p:spPr>
            <a:xfrm>
              <a:off x="4397150" y="4280550"/>
              <a:ext cx="34025" cy="57575"/>
            </a:xfrm>
            <a:custGeom>
              <a:avLst/>
              <a:gdLst/>
              <a:ahLst/>
              <a:cxnLst/>
              <a:rect l="l" t="t" r="r" b="b"/>
              <a:pathLst>
                <a:path w="1361" h="2303" extrusionOk="0">
                  <a:moveTo>
                    <a:pt x="545" y="1"/>
                  </a:moveTo>
                  <a:lnTo>
                    <a:pt x="1" y="126"/>
                  </a:lnTo>
                  <a:lnTo>
                    <a:pt x="1" y="398"/>
                  </a:lnTo>
                  <a:lnTo>
                    <a:pt x="545" y="294"/>
                  </a:lnTo>
                  <a:lnTo>
                    <a:pt x="545" y="2051"/>
                  </a:lnTo>
                  <a:lnTo>
                    <a:pt x="43" y="2051"/>
                  </a:lnTo>
                  <a:lnTo>
                    <a:pt x="43" y="2302"/>
                  </a:lnTo>
                  <a:lnTo>
                    <a:pt x="1361" y="2302"/>
                  </a:lnTo>
                  <a:lnTo>
                    <a:pt x="1361" y="2051"/>
                  </a:lnTo>
                  <a:lnTo>
                    <a:pt x="859" y="2051"/>
                  </a:lnTo>
                  <a:lnTo>
                    <a:pt x="859" y="1"/>
                  </a:ln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9"/>
            <p:cNvSpPr/>
            <p:nvPr/>
          </p:nvSpPr>
          <p:spPr>
            <a:xfrm>
              <a:off x="4443700" y="4279500"/>
              <a:ext cx="39800" cy="59675"/>
            </a:xfrm>
            <a:custGeom>
              <a:avLst/>
              <a:gdLst/>
              <a:ahLst/>
              <a:cxnLst/>
              <a:rect l="l" t="t" r="r" b="b"/>
              <a:pathLst>
                <a:path w="1592" h="2387" extrusionOk="0">
                  <a:moveTo>
                    <a:pt x="796" y="252"/>
                  </a:moveTo>
                  <a:cubicBezTo>
                    <a:pt x="963" y="252"/>
                    <a:pt x="1089" y="336"/>
                    <a:pt x="1173" y="482"/>
                  </a:cubicBezTo>
                  <a:cubicBezTo>
                    <a:pt x="1256" y="649"/>
                    <a:pt x="1277" y="880"/>
                    <a:pt x="1277" y="1194"/>
                  </a:cubicBezTo>
                  <a:cubicBezTo>
                    <a:pt x="1277" y="1507"/>
                    <a:pt x="1256" y="1758"/>
                    <a:pt x="1173" y="1905"/>
                  </a:cubicBezTo>
                  <a:cubicBezTo>
                    <a:pt x="1089" y="2072"/>
                    <a:pt x="963" y="2156"/>
                    <a:pt x="796" y="2156"/>
                  </a:cubicBezTo>
                  <a:cubicBezTo>
                    <a:pt x="650" y="2156"/>
                    <a:pt x="524" y="2072"/>
                    <a:pt x="440" y="1905"/>
                  </a:cubicBezTo>
                  <a:cubicBezTo>
                    <a:pt x="357" y="1758"/>
                    <a:pt x="315" y="1507"/>
                    <a:pt x="315" y="1194"/>
                  </a:cubicBezTo>
                  <a:cubicBezTo>
                    <a:pt x="315" y="880"/>
                    <a:pt x="357" y="649"/>
                    <a:pt x="440" y="482"/>
                  </a:cubicBezTo>
                  <a:cubicBezTo>
                    <a:pt x="524" y="336"/>
                    <a:pt x="650" y="252"/>
                    <a:pt x="796" y="252"/>
                  </a:cubicBezTo>
                  <a:close/>
                  <a:moveTo>
                    <a:pt x="796" y="1"/>
                  </a:moveTo>
                  <a:cubicBezTo>
                    <a:pt x="545" y="1"/>
                    <a:pt x="357" y="105"/>
                    <a:pt x="210" y="315"/>
                  </a:cubicBezTo>
                  <a:cubicBezTo>
                    <a:pt x="85" y="524"/>
                    <a:pt x="1" y="817"/>
                    <a:pt x="1" y="1194"/>
                  </a:cubicBezTo>
                  <a:cubicBezTo>
                    <a:pt x="1" y="1591"/>
                    <a:pt x="85" y="1884"/>
                    <a:pt x="210" y="2093"/>
                  </a:cubicBezTo>
                  <a:cubicBezTo>
                    <a:pt x="357" y="2302"/>
                    <a:pt x="545" y="2386"/>
                    <a:pt x="796" y="2386"/>
                  </a:cubicBezTo>
                  <a:cubicBezTo>
                    <a:pt x="1068" y="2386"/>
                    <a:pt x="1256" y="2302"/>
                    <a:pt x="1403" y="2093"/>
                  </a:cubicBezTo>
                  <a:cubicBezTo>
                    <a:pt x="1528" y="1884"/>
                    <a:pt x="1591" y="1591"/>
                    <a:pt x="1591" y="1194"/>
                  </a:cubicBezTo>
                  <a:cubicBezTo>
                    <a:pt x="1591" y="817"/>
                    <a:pt x="1528" y="524"/>
                    <a:pt x="1403" y="315"/>
                  </a:cubicBezTo>
                  <a:cubicBezTo>
                    <a:pt x="1256" y="105"/>
                    <a:pt x="1068" y="1"/>
                    <a:pt x="796" y="1"/>
                  </a:cubicBez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9"/>
            <p:cNvSpPr/>
            <p:nvPr/>
          </p:nvSpPr>
          <p:spPr>
            <a:xfrm>
              <a:off x="4493925" y="4279500"/>
              <a:ext cx="39775" cy="59675"/>
            </a:xfrm>
            <a:custGeom>
              <a:avLst/>
              <a:gdLst/>
              <a:ahLst/>
              <a:cxnLst/>
              <a:rect l="l" t="t" r="r" b="b"/>
              <a:pathLst>
                <a:path w="1591" h="2387" extrusionOk="0">
                  <a:moveTo>
                    <a:pt x="796" y="252"/>
                  </a:moveTo>
                  <a:cubicBezTo>
                    <a:pt x="963" y="252"/>
                    <a:pt x="1089" y="336"/>
                    <a:pt x="1172" y="482"/>
                  </a:cubicBezTo>
                  <a:cubicBezTo>
                    <a:pt x="1256" y="649"/>
                    <a:pt x="1277" y="880"/>
                    <a:pt x="1277" y="1194"/>
                  </a:cubicBezTo>
                  <a:cubicBezTo>
                    <a:pt x="1277" y="1507"/>
                    <a:pt x="1256" y="1758"/>
                    <a:pt x="1172" y="1905"/>
                  </a:cubicBezTo>
                  <a:cubicBezTo>
                    <a:pt x="1089" y="2072"/>
                    <a:pt x="963" y="2156"/>
                    <a:pt x="796" y="2156"/>
                  </a:cubicBezTo>
                  <a:cubicBezTo>
                    <a:pt x="649" y="2156"/>
                    <a:pt x="524" y="2072"/>
                    <a:pt x="440" y="1905"/>
                  </a:cubicBezTo>
                  <a:cubicBezTo>
                    <a:pt x="356" y="1758"/>
                    <a:pt x="314" y="1507"/>
                    <a:pt x="314" y="1194"/>
                  </a:cubicBezTo>
                  <a:cubicBezTo>
                    <a:pt x="314" y="880"/>
                    <a:pt x="356" y="649"/>
                    <a:pt x="440" y="482"/>
                  </a:cubicBezTo>
                  <a:cubicBezTo>
                    <a:pt x="524" y="336"/>
                    <a:pt x="649" y="252"/>
                    <a:pt x="796" y="252"/>
                  </a:cubicBezTo>
                  <a:close/>
                  <a:moveTo>
                    <a:pt x="796" y="1"/>
                  </a:moveTo>
                  <a:cubicBezTo>
                    <a:pt x="545" y="1"/>
                    <a:pt x="356" y="105"/>
                    <a:pt x="210" y="315"/>
                  </a:cubicBezTo>
                  <a:cubicBezTo>
                    <a:pt x="84" y="524"/>
                    <a:pt x="1" y="817"/>
                    <a:pt x="1" y="1194"/>
                  </a:cubicBezTo>
                  <a:cubicBezTo>
                    <a:pt x="1" y="1591"/>
                    <a:pt x="84" y="1884"/>
                    <a:pt x="210" y="2093"/>
                  </a:cubicBezTo>
                  <a:cubicBezTo>
                    <a:pt x="356" y="2302"/>
                    <a:pt x="545" y="2386"/>
                    <a:pt x="796" y="2386"/>
                  </a:cubicBezTo>
                  <a:cubicBezTo>
                    <a:pt x="1068" y="2386"/>
                    <a:pt x="1256" y="2302"/>
                    <a:pt x="1403" y="2093"/>
                  </a:cubicBezTo>
                  <a:cubicBezTo>
                    <a:pt x="1528" y="1884"/>
                    <a:pt x="1591" y="1591"/>
                    <a:pt x="1591" y="1194"/>
                  </a:cubicBezTo>
                  <a:cubicBezTo>
                    <a:pt x="1591" y="817"/>
                    <a:pt x="1528" y="524"/>
                    <a:pt x="1403" y="315"/>
                  </a:cubicBezTo>
                  <a:cubicBezTo>
                    <a:pt x="1256" y="105"/>
                    <a:pt x="1068" y="1"/>
                    <a:pt x="796" y="1"/>
                  </a:cubicBez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9"/>
            <p:cNvSpPr/>
            <p:nvPr/>
          </p:nvSpPr>
          <p:spPr>
            <a:xfrm>
              <a:off x="4544675" y="4279500"/>
              <a:ext cx="36625" cy="58625"/>
            </a:xfrm>
            <a:custGeom>
              <a:avLst/>
              <a:gdLst/>
              <a:ahLst/>
              <a:cxnLst/>
              <a:rect l="l" t="t" r="r" b="b"/>
              <a:pathLst>
                <a:path w="1465" h="2345" extrusionOk="0">
                  <a:moveTo>
                    <a:pt x="670" y="1"/>
                  </a:moveTo>
                  <a:cubicBezTo>
                    <a:pt x="586" y="1"/>
                    <a:pt x="481" y="22"/>
                    <a:pt x="377" y="43"/>
                  </a:cubicBezTo>
                  <a:cubicBezTo>
                    <a:pt x="272" y="64"/>
                    <a:pt x="147" y="105"/>
                    <a:pt x="21" y="168"/>
                  </a:cubicBezTo>
                  <a:lnTo>
                    <a:pt x="21" y="482"/>
                  </a:lnTo>
                  <a:cubicBezTo>
                    <a:pt x="147" y="398"/>
                    <a:pt x="272" y="357"/>
                    <a:pt x="377" y="315"/>
                  </a:cubicBezTo>
                  <a:cubicBezTo>
                    <a:pt x="481" y="294"/>
                    <a:pt x="586" y="273"/>
                    <a:pt x="691" y="273"/>
                  </a:cubicBezTo>
                  <a:cubicBezTo>
                    <a:pt x="816" y="273"/>
                    <a:pt x="921" y="315"/>
                    <a:pt x="1025" y="377"/>
                  </a:cubicBezTo>
                  <a:cubicBezTo>
                    <a:pt x="1109" y="461"/>
                    <a:pt x="1151" y="566"/>
                    <a:pt x="1151" y="691"/>
                  </a:cubicBezTo>
                  <a:cubicBezTo>
                    <a:pt x="1151" y="754"/>
                    <a:pt x="1130" y="838"/>
                    <a:pt x="1088" y="921"/>
                  </a:cubicBezTo>
                  <a:cubicBezTo>
                    <a:pt x="1046" y="984"/>
                    <a:pt x="984" y="1089"/>
                    <a:pt x="879" y="1194"/>
                  </a:cubicBezTo>
                  <a:cubicBezTo>
                    <a:pt x="816" y="1256"/>
                    <a:pt x="691" y="1382"/>
                    <a:pt x="481" y="1591"/>
                  </a:cubicBezTo>
                  <a:cubicBezTo>
                    <a:pt x="293" y="1800"/>
                    <a:pt x="126" y="1968"/>
                    <a:pt x="0" y="2093"/>
                  </a:cubicBezTo>
                  <a:lnTo>
                    <a:pt x="0" y="2344"/>
                  </a:lnTo>
                  <a:lnTo>
                    <a:pt x="1465" y="2344"/>
                  </a:lnTo>
                  <a:lnTo>
                    <a:pt x="1465" y="2093"/>
                  </a:lnTo>
                  <a:lnTo>
                    <a:pt x="377" y="2093"/>
                  </a:lnTo>
                  <a:cubicBezTo>
                    <a:pt x="628" y="1842"/>
                    <a:pt x="837" y="1633"/>
                    <a:pt x="963" y="1486"/>
                  </a:cubicBezTo>
                  <a:cubicBezTo>
                    <a:pt x="1109" y="1340"/>
                    <a:pt x="1193" y="1256"/>
                    <a:pt x="1214" y="1235"/>
                  </a:cubicBezTo>
                  <a:cubicBezTo>
                    <a:pt x="1297" y="1110"/>
                    <a:pt x="1360" y="1026"/>
                    <a:pt x="1402" y="942"/>
                  </a:cubicBezTo>
                  <a:cubicBezTo>
                    <a:pt x="1444" y="838"/>
                    <a:pt x="1465" y="754"/>
                    <a:pt x="1465" y="670"/>
                  </a:cubicBezTo>
                  <a:cubicBezTo>
                    <a:pt x="1465" y="461"/>
                    <a:pt x="1381" y="315"/>
                    <a:pt x="1256" y="189"/>
                  </a:cubicBezTo>
                  <a:cubicBezTo>
                    <a:pt x="1109" y="64"/>
                    <a:pt x="921" y="1"/>
                    <a:pt x="670" y="1"/>
                  </a:cubicBezTo>
                  <a:close/>
                </a:path>
              </a:pathLst>
            </a:custGeom>
            <a:solidFill>
              <a:srgbClr val="439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A4B44B82-D426-1259-E104-358FAA2C495A}"/>
              </a:ext>
            </a:extLst>
          </p:cNvPr>
          <p:cNvSpPr txBox="1"/>
          <p:nvPr/>
        </p:nvSpPr>
        <p:spPr>
          <a:xfrm>
            <a:off x="59389" y="1928484"/>
            <a:ext cx="8869680" cy="1615827"/>
          </a:xfrm>
          <a:prstGeom prst="rect">
            <a:avLst/>
          </a:prstGeom>
          <a:noFill/>
        </p:spPr>
        <p:txBody>
          <a:bodyPr wrap="square" rtlCol="0">
            <a:spAutoFit/>
          </a:bodyPr>
          <a:lstStyle/>
          <a:p>
            <a:pPr algn="ctr"/>
            <a:r>
              <a:rPr lang="en-IN" sz="9900" dirty="0">
                <a:solidFill>
                  <a:srgbClr val="439964"/>
                </a:solidFill>
                <a:highlight>
                  <a:srgbClr val="30343A"/>
                </a:highlight>
                <a:latin typeface="ADLaM Display" panose="02010000000000000000" pitchFamily="2" charset="0"/>
                <a:ea typeface="ADLaM Display" panose="02010000000000000000" pitchFamily="2" charset="0"/>
                <a:cs typeface="ADLaM Display" panose="02010000000000000000" pitchFamily="2" charset="0"/>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72"/>
        <p:cNvGrpSpPr/>
        <p:nvPr/>
      </p:nvGrpSpPr>
      <p:grpSpPr>
        <a:xfrm>
          <a:off x="0" y="0"/>
          <a:ext cx="0" cy="0"/>
          <a:chOff x="0" y="0"/>
          <a:chExt cx="0" cy="0"/>
        </a:xfrm>
      </p:grpSpPr>
      <p:grpSp>
        <p:nvGrpSpPr>
          <p:cNvPr id="1673" name="Google Shape;1673;p56"/>
          <p:cNvGrpSpPr/>
          <p:nvPr/>
        </p:nvGrpSpPr>
        <p:grpSpPr>
          <a:xfrm rot="-5400000">
            <a:off x="2563327" y="819969"/>
            <a:ext cx="1380051" cy="1380570"/>
            <a:chOff x="2416000" y="1808150"/>
            <a:chExt cx="2662650" cy="2663650"/>
          </a:xfrm>
        </p:grpSpPr>
        <p:sp>
          <p:nvSpPr>
            <p:cNvPr id="1674" name="Google Shape;1674;p56"/>
            <p:cNvSpPr/>
            <p:nvPr/>
          </p:nvSpPr>
          <p:spPr>
            <a:xfrm>
              <a:off x="2416000" y="1808150"/>
              <a:ext cx="1883350" cy="1559600"/>
            </a:xfrm>
            <a:custGeom>
              <a:avLst/>
              <a:gdLst/>
              <a:ahLst/>
              <a:cxnLst/>
              <a:rect l="l" t="t" r="r" b="b"/>
              <a:pathLst>
                <a:path w="75334" h="62384" fill="none" extrusionOk="0">
                  <a:moveTo>
                    <a:pt x="776" y="62384"/>
                  </a:moveTo>
                  <a:cubicBezTo>
                    <a:pt x="279" y="59420"/>
                    <a:pt x="0" y="56376"/>
                    <a:pt x="0" y="53273"/>
                  </a:cubicBezTo>
                  <a:cubicBezTo>
                    <a:pt x="0" y="23852"/>
                    <a:pt x="23852" y="0"/>
                    <a:pt x="53253" y="0"/>
                  </a:cubicBezTo>
                  <a:cubicBezTo>
                    <a:pt x="61150" y="0"/>
                    <a:pt x="68630" y="1731"/>
                    <a:pt x="75334" y="4775"/>
                  </a:cubicBezTo>
                </a:path>
              </a:pathLst>
            </a:custGeom>
            <a:noFill/>
            <a:ln w="18900" cap="flat" cmpd="sng">
              <a:solidFill>
                <a:schemeClr val="accent4"/>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6"/>
            <p:cNvSpPr/>
            <p:nvPr/>
          </p:nvSpPr>
          <p:spPr>
            <a:xfrm>
              <a:off x="2577625" y="3778025"/>
              <a:ext cx="1721725" cy="693775"/>
            </a:xfrm>
            <a:custGeom>
              <a:avLst/>
              <a:gdLst/>
              <a:ahLst/>
              <a:cxnLst/>
              <a:rect l="l" t="t" r="r" b="b"/>
              <a:pathLst>
                <a:path w="68869" h="27751" fill="none" extrusionOk="0">
                  <a:moveTo>
                    <a:pt x="68869" y="22977"/>
                  </a:moveTo>
                  <a:cubicBezTo>
                    <a:pt x="62145" y="26060"/>
                    <a:pt x="54646" y="27751"/>
                    <a:pt x="46768" y="27751"/>
                  </a:cubicBezTo>
                  <a:cubicBezTo>
                    <a:pt x="26597" y="27751"/>
                    <a:pt x="9052" y="16531"/>
                    <a:pt x="0" y="0"/>
                  </a:cubicBezTo>
                </a:path>
              </a:pathLst>
            </a:custGeom>
            <a:noFill/>
            <a:ln w="18900" cap="flat" cmpd="sng">
              <a:solidFill>
                <a:schemeClr val="accent4"/>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6"/>
            <p:cNvSpPr/>
            <p:nvPr/>
          </p:nvSpPr>
          <p:spPr>
            <a:xfrm>
              <a:off x="4400800" y="3343375"/>
              <a:ext cx="661950" cy="956850"/>
            </a:xfrm>
            <a:custGeom>
              <a:avLst/>
              <a:gdLst/>
              <a:ahLst/>
              <a:cxnLst/>
              <a:rect l="l" t="t" r="r" b="b"/>
              <a:pathLst>
                <a:path w="26478" h="38274" fill="none" extrusionOk="0">
                  <a:moveTo>
                    <a:pt x="26477" y="0"/>
                  </a:moveTo>
                  <a:cubicBezTo>
                    <a:pt x="23971" y="16432"/>
                    <a:pt x="13925" y="30396"/>
                    <a:pt x="0" y="38274"/>
                  </a:cubicBezTo>
                </a:path>
              </a:pathLst>
            </a:custGeom>
            <a:noFill/>
            <a:ln w="18900" cap="flat" cmpd="sng">
              <a:solidFill>
                <a:schemeClr val="accent4"/>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6"/>
            <p:cNvSpPr/>
            <p:nvPr/>
          </p:nvSpPr>
          <p:spPr>
            <a:xfrm>
              <a:off x="4464450" y="2018500"/>
              <a:ext cx="614200" cy="1121975"/>
            </a:xfrm>
            <a:custGeom>
              <a:avLst/>
              <a:gdLst/>
              <a:ahLst/>
              <a:cxnLst/>
              <a:rect l="l" t="t" r="r" b="b"/>
              <a:pathLst>
                <a:path w="24568" h="44879" fill="none" extrusionOk="0">
                  <a:moveTo>
                    <a:pt x="0" y="1"/>
                  </a:moveTo>
                  <a:cubicBezTo>
                    <a:pt x="14761" y="9470"/>
                    <a:pt x="24568" y="26041"/>
                    <a:pt x="24568" y="44879"/>
                  </a:cubicBezTo>
                </a:path>
              </a:pathLst>
            </a:custGeom>
            <a:noFill/>
            <a:ln w="18900" cap="flat" cmpd="sng">
              <a:solidFill>
                <a:schemeClr val="accent4"/>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8" name="Google Shape;1678;p56"/>
          <p:cNvGrpSpPr/>
          <p:nvPr/>
        </p:nvGrpSpPr>
        <p:grpSpPr>
          <a:xfrm>
            <a:off x="1103241" y="1444987"/>
            <a:ext cx="2303663" cy="2386922"/>
            <a:chOff x="1001650" y="1412475"/>
            <a:chExt cx="882900" cy="914775"/>
          </a:xfrm>
        </p:grpSpPr>
        <p:sp>
          <p:nvSpPr>
            <p:cNvPr id="1679" name="Google Shape;1679;p56"/>
            <p:cNvSpPr/>
            <p:nvPr/>
          </p:nvSpPr>
          <p:spPr>
            <a:xfrm>
              <a:off x="1771300" y="1412475"/>
              <a:ext cx="113250" cy="914775"/>
            </a:xfrm>
            <a:custGeom>
              <a:avLst/>
              <a:gdLst/>
              <a:ahLst/>
              <a:cxnLst/>
              <a:rect l="l" t="t" r="r" b="b"/>
              <a:pathLst>
                <a:path w="4530" h="36591" extrusionOk="0">
                  <a:moveTo>
                    <a:pt x="4530" y="0"/>
                  </a:moveTo>
                  <a:lnTo>
                    <a:pt x="0" y="3581"/>
                  </a:lnTo>
                  <a:lnTo>
                    <a:pt x="0" y="36590"/>
                  </a:lnTo>
                  <a:lnTo>
                    <a:pt x="4530" y="33037"/>
                  </a:lnTo>
                  <a:lnTo>
                    <a:pt x="4530" y="0"/>
                  </a:lnTo>
                  <a:close/>
                </a:path>
              </a:pathLst>
            </a:custGeom>
            <a:solidFill>
              <a:srgbClr val="284C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6"/>
            <p:cNvSpPr/>
            <p:nvPr/>
          </p:nvSpPr>
          <p:spPr>
            <a:xfrm>
              <a:off x="1001650" y="1501975"/>
              <a:ext cx="769675" cy="825275"/>
            </a:xfrm>
            <a:custGeom>
              <a:avLst/>
              <a:gdLst/>
              <a:ahLst/>
              <a:cxnLst/>
              <a:rect l="l" t="t" r="r" b="b"/>
              <a:pathLst>
                <a:path w="30787" h="33011" extrusionOk="0">
                  <a:moveTo>
                    <a:pt x="0" y="1"/>
                  </a:moveTo>
                  <a:lnTo>
                    <a:pt x="0" y="33010"/>
                  </a:lnTo>
                  <a:lnTo>
                    <a:pt x="30786" y="33010"/>
                  </a:lnTo>
                  <a:lnTo>
                    <a:pt x="30786" y="1"/>
                  </a:lnTo>
                  <a:close/>
                </a:path>
              </a:pathLst>
            </a:custGeom>
            <a:solidFill>
              <a:srgbClr val="4563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6"/>
            <p:cNvSpPr/>
            <p:nvPr/>
          </p:nvSpPr>
          <p:spPr>
            <a:xfrm>
              <a:off x="1001650" y="1412475"/>
              <a:ext cx="882900" cy="89525"/>
            </a:xfrm>
            <a:custGeom>
              <a:avLst/>
              <a:gdLst/>
              <a:ahLst/>
              <a:cxnLst/>
              <a:rect l="l" t="t" r="r" b="b"/>
              <a:pathLst>
                <a:path w="35316" h="3581" extrusionOk="0">
                  <a:moveTo>
                    <a:pt x="4530" y="0"/>
                  </a:moveTo>
                  <a:lnTo>
                    <a:pt x="0" y="3581"/>
                  </a:lnTo>
                  <a:lnTo>
                    <a:pt x="30786" y="3581"/>
                  </a:lnTo>
                  <a:lnTo>
                    <a:pt x="35316" y="0"/>
                  </a:lnTo>
                  <a:close/>
                </a:path>
              </a:pathLst>
            </a:custGeom>
            <a:solidFill>
              <a:srgbClr val="2241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6"/>
            <p:cNvSpPr/>
            <p:nvPr/>
          </p:nvSpPr>
          <p:spPr>
            <a:xfrm>
              <a:off x="1071500" y="1574525"/>
              <a:ext cx="630650" cy="679475"/>
            </a:xfrm>
            <a:custGeom>
              <a:avLst/>
              <a:gdLst/>
              <a:ahLst/>
              <a:cxnLst/>
              <a:rect l="l" t="t" r="r" b="b"/>
              <a:pathLst>
                <a:path w="25226" h="27179" extrusionOk="0">
                  <a:moveTo>
                    <a:pt x="24466" y="760"/>
                  </a:moveTo>
                  <a:lnTo>
                    <a:pt x="24466" y="26555"/>
                  </a:lnTo>
                  <a:lnTo>
                    <a:pt x="868" y="26555"/>
                  </a:lnTo>
                  <a:lnTo>
                    <a:pt x="868" y="760"/>
                  </a:lnTo>
                  <a:close/>
                  <a:moveTo>
                    <a:pt x="0" y="1"/>
                  </a:moveTo>
                  <a:lnTo>
                    <a:pt x="0" y="27179"/>
                  </a:lnTo>
                  <a:lnTo>
                    <a:pt x="25225" y="27179"/>
                  </a:lnTo>
                  <a:lnTo>
                    <a:pt x="25225" y="1"/>
                  </a:lnTo>
                  <a:close/>
                </a:path>
              </a:pathLst>
            </a:custGeom>
            <a:solidFill>
              <a:srgbClr val="93A8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6"/>
            <p:cNvSpPr/>
            <p:nvPr/>
          </p:nvSpPr>
          <p:spPr>
            <a:xfrm>
              <a:off x="1692625" y="1685750"/>
              <a:ext cx="29200" cy="122075"/>
            </a:xfrm>
            <a:custGeom>
              <a:avLst/>
              <a:gdLst/>
              <a:ahLst/>
              <a:cxnLst/>
              <a:rect l="l" t="t" r="r" b="b"/>
              <a:pathLst>
                <a:path w="1168" h="4883" extrusionOk="0">
                  <a:moveTo>
                    <a:pt x="435" y="0"/>
                  </a:moveTo>
                  <a:cubicBezTo>
                    <a:pt x="218" y="0"/>
                    <a:pt x="1" y="190"/>
                    <a:pt x="1" y="434"/>
                  </a:cubicBezTo>
                  <a:lnTo>
                    <a:pt x="1" y="4448"/>
                  </a:lnTo>
                  <a:cubicBezTo>
                    <a:pt x="1" y="4665"/>
                    <a:pt x="218" y="4882"/>
                    <a:pt x="435" y="4882"/>
                  </a:cubicBezTo>
                  <a:lnTo>
                    <a:pt x="706" y="4882"/>
                  </a:lnTo>
                  <a:cubicBezTo>
                    <a:pt x="950" y="4882"/>
                    <a:pt x="1167" y="4665"/>
                    <a:pt x="1167" y="4448"/>
                  </a:cubicBezTo>
                  <a:lnTo>
                    <a:pt x="1167" y="434"/>
                  </a:lnTo>
                  <a:cubicBezTo>
                    <a:pt x="1167" y="190"/>
                    <a:pt x="950" y="0"/>
                    <a:pt x="706" y="0"/>
                  </a:cubicBezTo>
                  <a:close/>
                </a:path>
              </a:pathLst>
            </a:custGeom>
            <a:solidFill>
              <a:srgbClr val="93A8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6"/>
            <p:cNvSpPr/>
            <p:nvPr/>
          </p:nvSpPr>
          <p:spPr>
            <a:xfrm>
              <a:off x="1692625" y="2028850"/>
              <a:ext cx="29200" cy="122100"/>
            </a:xfrm>
            <a:custGeom>
              <a:avLst/>
              <a:gdLst/>
              <a:ahLst/>
              <a:cxnLst/>
              <a:rect l="l" t="t" r="r" b="b"/>
              <a:pathLst>
                <a:path w="1168" h="4884" extrusionOk="0">
                  <a:moveTo>
                    <a:pt x="435" y="1"/>
                  </a:moveTo>
                  <a:cubicBezTo>
                    <a:pt x="218" y="1"/>
                    <a:pt x="1" y="191"/>
                    <a:pt x="1" y="435"/>
                  </a:cubicBezTo>
                  <a:lnTo>
                    <a:pt x="1" y="4449"/>
                  </a:lnTo>
                  <a:cubicBezTo>
                    <a:pt x="1" y="4693"/>
                    <a:pt x="218" y="4883"/>
                    <a:pt x="435" y="4883"/>
                  </a:cubicBezTo>
                  <a:lnTo>
                    <a:pt x="706" y="4883"/>
                  </a:lnTo>
                  <a:cubicBezTo>
                    <a:pt x="950" y="4883"/>
                    <a:pt x="1167" y="4693"/>
                    <a:pt x="1167" y="4449"/>
                  </a:cubicBezTo>
                  <a:lnTo>
                    <a:pt x="1167" y="435"/>
                  </a:lnTo>
                  <a:cubicBezTo>
                    <a:pt x="1167" y="218"/>
                    <a:pt x="950" y="1"/>
                    <a:pt x="706" y="1"/>
                  </a:cubicBezTo>
                  <a:close/>
                </a:path>
              </a:pathLst>
            </a:custGeom>
            <a:solidFill>
              <a:srgbClr val="93A8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6"/>
            <p:cNvSpPr/>
            <p:nvPr/>
          </p:nvSpPr>
          <p:spPr>
            <a:xfrm>
              <a:off x="1228125" y="1754900"/>
              <a:ext cx="326200" cy="326200"/>
            </a:xfrm>
            <a:custGeom>
              <a:avLst/>
              <a:gdLst/>
              <a:ahLst/>
              <a:cxnLst/>
              <a:rect l="l" t="t" r="r" b="b"/>
              <a:pathLst>
                <a:path w="13048" h="13048" extrusionOk="0">
                  <a:moveTo>
                    <a:pt x="5778" y="1"/>
                  </a:moveTo>
                  <a:lnTo>
                    <a:pt x="5778" y="2713"/>
                  </a:lnTo>
                  <a:cubicBezTo>
                    <a:pt x="5263" y="2822"/>
                    <a:pt x="4775" y="3039"/>
                    <a:pt x="4368" y="3310"/>
                  </a:cubicBezTo>
                  <a:lnTo>
                    <a:pt x="2442" y="1357"/>
                  </a:lnTo>
                  <a:lnTo>
                    <a:pt x="1357" y="2442"/>
                  </a:lnTo>
                  <a:lnTo>
                    <a:pt x="3283" y="4395"/>
                  </a:lnTo>
                  <a:cubicBezTo>
                    <a:pt x="3012" y="4802"/>
                    <a:pt x="2822" y="5263"/>
                    <a:pt x="2713" y="5778"/>
                  </a:cubicBezTo>
                  <a:lnTo>
                    <a:pt x="1" y="5778"/>
                  </a:lnTo>
                  <a:lnTo>
                    <a:pt x="1" y="7297"/>
                  </a:lnTo>
                  <a:lnTo>
                    <a:pt x="2713" y="7297"/>
                  </a:lnTo>
                  <a:cubicBezTo>
                    <a:pt x="2822" y="7812"/>
                    <a:pt x="3012" y="8273"/>
                    <a:pt x="3283" y="8680"/>
                  </a:cubicBezTo>
                  <a:lnTo>
                    <a:pt x="1357" y="10633"/>
                  </a:lnTo>
                  <a:lnTo>
                    <a:pt x="2442" y="11691"/>
                  </a:lnTo>
                  <a:lnTo>
                    <a:pt x="4368" y="9765"/>
                  </a:lnTo>
                  <a:cubicBezTo>
                    <a:pt x="4775" y="10037"/>
                    <a:pt x="5263" y="10254"/>
                    <a:pt x="5778" y="10335"/>
                  </a:cubicBezTo>
                  <a:lnTo>
                    <a:pt x="5778" y="13047"/>
                  </a:lnTo>
                  <a:lnTo>
                    <a:pt x="7297" y="13047"/>
                  </a:lnTo>
                  <a:lnTo>
                    <a:pt x="7297" y="10335"/>
                  </a:lnTo>
                  <a:cubicBezTo>
                    <a:pt x="7813" y="10254"/>
                    <a:pt x="8274" y="10037"/>
                    <a:pt x="8680" y="9765"/>
                  </a:cubicBezTo>
                  <a:lnTo>
                    <a:pt x="10606" y="11691"/>
                  </a:lnTo>
                  <a:lnTo>
                    <a:pt x="11691" y="10633"/>
                  </a:lnTo>
                  <a:lnTo>
                    <a:pt x="9765" y="8680"/>
                  </a:lnTo>
                  <a:cubicBezTo>
                    <a:pt x="10037" y="8273"/>
                    <a:pt x="10254" y="7812"/>
                    <a:pt x="10335" y="7297"/>
                  </a:cubicBezTo>
                  <a:lnTo>
                    <a:pt x="13047" y="7297"/>
                  </a:lnTo>
                  <a:lnTo>
                    <a:pt x="13047" y="5778"/>
                  </a:lnTo>
                  <a:lnTo>
                    <a:pt x="10335" y="5778"/>
                  </a:lnTo>
                  <a:cubicBezTo>
                    <a:pt x="10254" y="5263"/>
                    <a:pt x="10037" y="4802"/>
                    <a:pt x="9765" y="4395"/>
                  </a:cubicBezTo>
                  <a:lnTo>
                    <a:pt x="11691" y="2442"/>
                  </a:lnTo>
                  <a:lnTo>
                    <a:pt x="10606" y="1357"/>
                  </a:lnTo>
                  <a:lnTo>
                    <a:pt x="8680" y="3310"/>
                  </a:lnTo>
                  <a:cubicBezTo>
                    <a:pt x="8274" y="3039"/>
                    <a:pt x="7813" y="2822"/>
                    <a:pt x="7297" y="2713"/>
                  </a:cubicBezTo>
                  <a:lnTo>
                    <a:pt x="7297" y="1"/>
                  </a:lnTo>
                  <a:close/>
                </a:path>
              </a:pathLst>
            </a:custGeom>
            <a:solidFill>
              <a:srgbClr val="606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6"/>
            <p:cNvSpPr/>
            <p:nvPr/>
          </p:nvSpPr>
          <p:spPr>
            <a:xfrm>
              <a:off x="1365800" y="1731175"/>
              <a:ext cx="37975" cy="325500"/>
            </a:xfrm>
            <a:custGeom>
              <a:avLst/>
              <a:gdLst/>
              <a:ahLst/>
              <a:cxnLst/>
              <a:rect l="l" t="t" r="r" b="b"/>
              <a:pathLst>
                <a:path w="1519" h="13020" extrusionOk="0">
                  <a:moveTo>
                    <a:pt x="0" y="0"/>
                  </a:moveTo>
                  <a:lnTo>
                    <a:pt x="0" y="13020"/>
                  </a:lnTo>
                  <a:lnTo>
                    <a:pt x="1519" y="13020"/>
                  </a:lnTo>
                  <a:lnTo>
                    <a:pt x="1519" y="0"/>
                  </a:lnTo>
                  <a:close/>
                </a:path>
              </a:pathLst>
            </a:custGeom>
            <a:solidFill>
              <a:srgbClr val="93A8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6"/>
            <p:cNvSpPr/>
            <p:nvPr/>
          </p:nvSpPr>
          <p:spPr>
            <a:xfrm>
              <a:off x="1256625" y="1765750"/>
              <a:ext cx="257025" cy="257025"/>
            </a:xfrm>
            <a:custGeom>
              <a:avLst/>
              <a:gdLst/>
              <a:ahLst/>
              <a:cxnLst/>
              <a:rect l="l" t="t" r="r" b="b"/>
              <a:pathLst>
                <a:path w="10281" h="10281" extrusionOk="0">
                  <a:moveTo>
                    <a:pt x="9195" y="1"/>
                  </a:moveTo>
                  <a:lnTo>
                    <a:pt x="0" y="9196"/>
                  </a:lnTo>
                  <a:lnTo>
                    <a:pt x="1085" y="10281"/>
                  </a:lnTo>
                  <a:lnTo>
                    <a:pt x="10280" y="1086"/>
                  </a:lnTo>
                  <a:lnTo>
                    <a:pt x="9195" y="1"/>
                  </a:lnTo>
                  <a:close/>
                </a:path>
              </a:pathLst>
            </a:custGeom>
            <a:solidFill>
              <a:srgbClr val="93A8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6"/>
            <p:cNvSpPr/>
            <p:nvPr/>
          </p:nvSpPr>
          <p:spPr>
            <a:xfrm>
              <a:off x="1222025" y="1875600"/>
              <a:ext cx="325525" cy="38000"/>
            </a:xfrm>
            <a:custGeom>
              <a:avLst/>
              <a:gdLst/>
              <a:ahLst/>
              <a:cxnLst/>
              <a:rect l="l" t="t" r="r" b="b"/>
              <a:pathLst>
                <a:path w="13021" h="1520" extrusionOk="0">
                  <a:moveTo>
                    <a:pt x="1" y="1"/>
                  </a:moveTo>
                  <a:lnTo>
                    <a:pt x="1" y="1520"/>
                  </a:lnTo>
                  <a:lnTo>
                    <a:pt x="13020" y="1520"/>
                  </a:lnTo>
                  <a:lnTo>
                    <a:pt x="13020" y="1"/>
                  </a:lnTo>
                  <a:close/>
                </a:path>
              </a:pathLst>
            </a:custGeom>
            <a:solidFill>
              <a:srgbClr val="93A8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6"/>
            <p:cNvSpPr/>
            <p:nvPr/>
          </p:nvSpPr>
          <p:spPr>
            <a:xfrm>
              <a:off x="1255925" y="1765750"/>
              <a:ext cx="257025" cy="257025"/>
            </a:xfrm>
            <a:custGeom>
              <a:avLst/>
              <a:gdLst/>
              <a:ahLst/>
              <a:cxnLst/>
              <a:rect l="l" t="t" r="r" b="b"/>
              <a:pathLst>
                <a:path w="10281" h="10281" extrusionOk="0">
                  <a:moveTo>
                    <a:pt x="1086" y="1"/>
                  </a:moveTo>
                  <a:lnTo>
                    <a:pt x="1" y="1086"/>
                  </a:lnTo>
                  <a:lnTo>
                    <a:pt x="9196" y="10281"/>
                  </a:lnTo>
                  <a:lnTo>
                    <a:pt x="10281" y="9196"/>
                  </a:lnTo>
                  <a:lnTo>
                    <a:pt x="1086" y="1"/>
                  </a:lnTo>
                  <a:close/>
                </a:path>
              </a:pathLst>
            </a:custGeom>
            <a:solidFill>
              <a:srgbClr val="93A8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6"/>
            <p:cNvSpPr/>
            <p:nvPr/>
          </p:nvSpPr>
          <p:spPr>
            <a:xfrm>
              <a:off x="1288475" y="1797625"/>
              <a:ext cx="193300" cy="193275"/>
            </a:xfrm>
            <a:custGeom>
              <a:avLst/>
              <a:gdLst/>
              <a:ahLst/>
              <a:cxnLst/>
              <a:rect l="l" t="t" r="r" b="b"/>
              <a:pathLst>
                <a:path w="7732" h="7731" extrusionOk="0">
                  <a:moveTo>
                    <a:pt x="3852" y="1"/>
                  </a:moveTo>
                  <a:cubicBezTo>
                    <a:pt x="1710" y="1"/>
                    <a:pt x="1" y="1736"/>
                    <a:pt x="1" y="3852"/>
                  </a:cubicBezTo>
                  <a:cubicBezTo>
                    <a:pt x="1" y="5995"/>
                    <a:pt x="1710" y="7731"/>
                    <a:pt x="3852" y="7731"/>
                  </a:cubicBezTo>
                  <a:cubicBezTo>
                    <a:pt x="5995" y="7731"/>
                    <a:pt x="7731" y="5995"/>
                    <a:pt x="7731" y="3852"/>
                  </a:cubicBezTo>
                  <a:cubicBezTo>
                    <a:pt x="7731" y="1736"/>
                    <a:pt x="5995" y="1"/>
                    <a:pt x="38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6"/>
            <p:cNvSpPr/>
            <p:nvPr/>
          </p:nvSpPr>
          <p:spPr>
            <a:xfrm>
              <a:off x="1289175" y="1807450"/>
              <a:ext cx="190550" cy="174300"/>
            </a:xfrm>
            <a:custGeom>
              <a:avLst/>
              <a:gdLst/>
              <a:ahLst/>
              <a:cxnLst/>
              <a:rect l="l" t="t" r="r" b="b"/>
              <a:pathLst>
                <a:path w="7622" h="6972" extrusionOk="0">
                  <a:moveTo>
                    <a:pt x="3811" y="1"/>
                  </a:moveTo>
                  <a:cubicBezTo>
                    <a:pt x="2923" y="1"/>
                    <a:pt x="2034" y="340"/>
                    <a:pt x="1356" y="1018"/>
                  </a:cubicBezTo>
                  <a:cubicBezTo>
                    <a:pt x="0" y="2374"/>
                    <a:pt x="0" y="4598"/>
                    <a:pt x="1356" y="5954"/>
                  </a:cubicBezTo>
                  <a:cubicBezTo>
                    <a:pt x="2034" y="6633"/>
                    <a:pt x="2923" y="6972"/>
                    <a:pt x="3811" y="6972"/>
                  </a:cubicBezTo>
                  <a:cubicBezTo>
                    <a:pt x="4699" y="6972"/>
                    <a:pt x="5588" y="6633"/>
                    <a:pt x="6266" y="5954"/>
                  </a:cubicBezTo>
                  <a:cubicBezTo>
                    <a:pt x="7622" y="4598"/>
                    <a:pt x="7622" y="2374"/>
                    <a:pt x="6266" y="1018"/>
                  </a:cubicBezTo>
                  <a:cubicBezTo>
                    <a:pt x="5588" y="340"/>
                    <a:pt x="4699" y="1"/>
                    <a:pt x="38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6"/>
            <p:cNvSpPr/>
            <p:nvPr/>
          </p:nvSpPr>
          <p:spPr>
            <a:xfrm>
              <a:off x="1323750" y="1807125"/>
              <a:ext cx="158025" cy="183775"/>
            </a:xfrm>
            <a:custGeom>
              <a:avLst/>
              <a:gdLst/>
              <a:ahLst/>
              <a:cxnLst/>
              <a:rect l="l" t="t" r="r" b="b"/>
              <a:pathLst>
                <a:path w="6321" h="7351" extrusionOk="0">
                  <a:moveTo>
                    <a:pt x="4096" y="0"/>
                  </a:moveTo>
                  <a:lnTo>
                    <a:pt x="4096" y="0"/>
                  </a:lnTo>
                  <a:cubicBezTo>
                    <a:pt x="4964" y="705"/>
                    <a:pt x="5534" y="1790"/>
                    <a:pt x="5534" y="2984"/>
                  </a:cubicBezTo>
                  <a:cubicBezTo>
                    <a:pt x="5534" y="5100"/>
                    <a:pt x="3798" y="6835"/>
                    <a:pt x="1655" y="6835"/>
                  </a:cubicBezTo>
                  <a:cubicBezTo>
                    <a:pt x="1085" y="6835"/>
                    <a:pt x="516" y="6700"/>
                    <a:pt x="0" y="6456"/>
                  </a:cubicBezTo>
                  <a:lnTo>
                    <a:pt x="0" y="6456"/>
                  </a:lnTo>
                  <a:cubicBezTo>
                    <a:pt x="678" y="6998"/>
                    <a:pt x="1519" y="7351"/>
                    <a:pt x="2441" y="7351"/>
                  </a:cubicBezTo>
                  <a:cubicBezTo>
                    <a:pt x="4584" y="7351"/>
                    <a:pt x="6320" y="5615"/>
                    <a:pt x="6320" y="3472"/>
                  </a:cubicBezTo>
                  <a:cubicBezTo>
                    <a:pt x="6320" y="1953"/>
                    <a:pt x="5398" y="624"/>
                    <a:pt x="40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3" name="Google Shape;1693;p56"/>
          <p:cNvSpPr txBox="1">
            <a:spLocks noGrp="1"/>
          </p:cNvSpPr>
          <p:nvPr>
            <p:ph type="title"/>
          </p:nvPr>
        </p:nvSpPr>
        <p:spPr>
          <a:xfrm>
            <a:off x="4470025" y="2211494"/>
            <a:ext cx="39609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6000" dirty="0"/>
              <a:t>I</a:t>
            </a:r>
            <a:r>
              <a:rPr lang="en" sz="6000" dirty="0">
                <a:solidFill>
                  <a:srgbClr val="F6DF5C"/>
                </a:solidFill>
              </a:rPr>
              <a:t>N</a:t>
            </a:r>
            <a:r>
              <a:rPr lang="en" sz="6000" dirty="0"/>
              <a:t>T</a:t>
            </a:r>
            <a:r>
              <a:rPr lang="en" sz="6000" dirty="0">
                <a:solidFill>
                  <a:srgbClr val="F6DF5C"/>
                </a:solidFill>
              </a:rPr>
              <a:t>R</a:t>
            </a:r>
            <a:r>
              <a:rPr lang="en" sz="6000" dirty="0"/>
              <a:t>O</a:t>
            </a:r>
            <a:r>
              <a:rPr lang="en" sz="6000" dirty="0">
                <a:solidFill>
                  <a:srgbClr val="F6DF5C"/>
                </a:solidFill>
              </a:rPr>
              <a:t>D</a:t>
            </a:r>
            <a:r>
              <a:rPr lang="en" sz="6000" dirty="0"/>
              <a:t>U</a:t>
            </a:r>
            <a:r>
              <a:rPr lang="en" sz="6000" dirty="0">
                <a:solidFill>
                  <a:srgbClr val="F6DF5C"/>
                </a:solidFill>
              </a:rPr>
              <a:t>C</a:t>
            </a:r>
            <a:r>
              <a:rPr lang="en" sz="6000" dirty="0"/>
              <a:t>T</a:t>
            </a:r>
            <a:r>
              <a:rPr lang="en" sz="6000" dirty="0">
                <a:solidFill>
                  <a:srgbClr val="F6DF5C"/>
                </a:solidFill>
              </a:rPr>
              <a:t>I</a:t>
            </a:r>
            <a:r>
              <a:rPr lang="en" sz="6000" dirty="0"/>
              <a:t>O</a:t>
            </a:r>
            <a:r>
              <a:rPr lang="en" sz="6000" dirty="0">
                <a:solidFill>
                  <a:srgbClr val="F6DF5C"/>
                </a:solidFill>
              </a:rPr>
              <a:t>N</a:t>
            </a:r>
            <a:endParaRPr sz="6000" dirty="0">
              <a:solidFill>
                <a:srgbClr val="F6DF5C"/>
              </a:solidFill>
            </a:endParaRPr>
          </a:p>
        </p:txBody>
      </p:sp>
      <p:grpSp>
        <p:nvGrpSpPr>
          <p:cNvPr id="1696" name="Google Shape;1696;p56"/>
          <p:cNvGrpSpPr/>
          <p:nvPr/>
        </p:nvGrpSpPr>
        <p:grpSpPr>
          <a:xfrm>
            <a:off x="1035989" y="2853357"/>
            <a:ext cx="1769364" cy="1261597"/>
            <a:chOff x="1035989" y="2853357"/>
            <a:chExt cx="1769364" cy="1261597"/>
          </a:xfrm>
        </p:grpSpPr>
        <p:sp>
          <p:nvSpPr>
            <p:cNvPr id="1697" name="Google Shape;1697;p56"/>
            <p:cNvSpPr/>
            <p:nvPr/>
          </p:nvSpPr>
          <p:spPr>
            <a:xfrm>
              <a:off x="2575286" y="3178932"/>
              <a:ext cx="152247" cy="651216"/>
            </a:xfrm>
            <a:custGeom>
              <a:avLst/>
              <a:gdLst/>
              <a:ahLst/>
              <a:cxnLst/>
              <a:rect l="l" t="t" r="r" b="b"/>
              <a:pathLst>
                <a:path w="2334" h="9983" extrusionOk="0">
                  <a:moveTo>
                    <a:pt x="1" y="1"/>
                  </a:moveTo>
                  <a:lnTo>
                    <a:pt x="1845" y="9684"/>
                  </a:lnTo>
                  <a:lnTo>
                    <a:pt x="2333" y="9982"/>
                  </a:lnTo>
                  <a:lnTo>
                    <a:pt x="462" y="543"/>
                  </a:lnTo>
                  <a:lnTo>
                    <a:pt x="1" y="1"/>
                  </a:lnTo>
                  <a:close/>
                </a:path>
              </a:pathLst>
            </a:custGeom>
            <a:solidFill>
              <a:srgbClr val="5AB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8" name="Google Shape;1698;p56"/>
            <p:cNvGrpSpPr/>
            <p:nvPr/>
          </p:nvGrpSpPr>
          <p:grpSpPr>
            <a:xfrm>
              <a:off x="1035989" y="2853357"/>
              <a:ext cx="1769364" cy="1261597"/>
              <a:chOff x="975875" y="1952225"/>
              <a:chExt cx="678125" cy="483500"/>
            </a:xfrm>
          </p:grpSpPr>
          <p:sp>
            <p:nvSpPr>
              <p:cNvPr id="1699" name="Google Shape;1699;p56"/>
              <p:cNvSpPr/>
              <p:nvPr/>
            </p:nvSpPr>
            <p:spPr>
              <a:xfrm>
                <a:off x="1386800" y="1952900"/>
                <a:ext cx="132250" cy="218375"/>
              </a:xfrm>
              <a:custGeom>
                <a:avLst/>
                <a:gdLst/>
                <a:ahLst/>
                <a:cxnLst/>
                <a:rect l="l" t="t" r="r" b="b"/>
                <a:pathLst>
                  <a:path w="5290" h="8735" extrusionOk="0">
                    <a:moveTo>
                      <a:pt x="1" y="1"/>
                    </a:moveTo>
                    <a:lnTo>
                      <a:pt x="4775" y="8599"/>
                    </a:lnTo>
                    <a:lnTo>
                      <a:pt x="5290" y="8735"/>
                    </a:lnTo>
                    <a:lnTo>
                      <a:pt x="652" y="326"/>
                    </a:lnTo>
                    <a:lnTo>
                      <a:pt x="1" y="1"/>
                    </a:lnTo>
                    <a:close/>
                  </a:path>
                </a:pathLst>
              </a:custGeom>
              <a:solidFill>
                <a:srgbClr val="5AB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6"/>
              <p:cNvSpPr/>
              <p:nvPr/>
            </p:nvSpPr>
            <p:spPr>
              <a:xfrm>
                <a:off x="975875" y="1952225"/>
                <a:ext cx="529625" cy="442825"/>
              </a:xfrm>
              <a:custGeom>
                <a:avLst/>
                <a:gdLst/>
                <a:ahLst/>
                <a:cxnLst/>
                <a:rect l="l" t="t" r="r" b="b"/>
                <a:pathLst>
                  <a:path w="21185" h="17713" extrusionOk="0">
                    <a:moveTo>
                      <a:pt x="16438" y="1"/>
                    </a:moveTo>
                    <a:lnTo>
                      <a:pt x="1" y="9114"/>
                    </a:lnTo>
                    <a:lnTo>
                      <a:pt x="4775" y="17713"/>
                    </a:lnTo>
                    <a:lnTo>
                      <a:pt x="21185" y="8599"/>
                    </a:lnTo>
                    <a:lnTo>
                      <a:pt x="16438" y="1"/>
                    </a:lnTo>
                    <a:close/>
                  </a:path>
                </a:pathLst>
              </a:custGeom>
              <a:solidFill>
                <a:srgbClr val="78DC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6"/>
              <p:cNvSpPr/>
              <p:nvPr/>
            </p:nvSpPr>
            <p:spPr>
              <a:xfrm>
                <a:off x="1025375" y="2002400"/>
                <a:ext cx="430625" cy="341800"/>
              </a:xfrm>
              <a:custGeom>
                <a:avLst/>
                <a:gdLst/>
                <a:ahLst/>
                <a:cxnLst/>
                <a:rect l="l" t="t" r="r" b="b"/>
                <a:pathLst>
                  <a:path w="17225" h="13672" extrusionOk="0">
                    <a:moveTo>
                      <a:pt x="12613" y="1"/>
                    </a:moveTo>
                    <a:lnTo>
                      <a:pt x="679" y="6619"/>
                    </a:lnTo>
                    <a:cubicBezTo>
                      <a:pt x="815" y="7460"/>
                      <a:pt x="598" y="8328"/>
                      <a:pt x="1" y="8925"/>
                    </a:cubicBezTo>
                    <a:lnTo>
                      <a:pt x="2279" y="13020"/>
                    </a:lnTo>
                    <a:cubicBezTo>
                      <a:pt x="2443" y="12989"/>
                      <a:pt x="2608" y="12973"/>
                      <a:pt x="2771" y="12973"/>
                    </a:cubicBezTo>
                    <a:cubicBezTo>
                      <a:pt x="3449" y="12973"/>
                      <a:pt x="4109" y="13234"/>
                      <a:pt x="4612" y="13671"/>
                    </a:cubicBezTo>
                    <a:lnTo>
                      <a:pt x="16546" y="7053"/>
                    </a:lnTo>
                    <a:cubicBezTo>
                      <a:pt x="16411" y="6212"/>
                      <a:pt x="16655" y="5371"/>
                      <a:pt x="17224" y="4748"/>
                    </a:cubicBezTo>
                    <a:lnTo>
                      <a:pt x="14973" y="652"/>
                    </a:lnTo>
                    <a:cubicBezTo>
                      <a:pt x="14787" y="687"/>
                      <a:pt x="14602" y="704"/>
                      <a:pt x="14421" y="704"/>
                    </a:cubicBezTo>
                    <a:cubicBezTo>
                      <a:pt x="13754" y="704"/>
                      <a:pt x="13125" y="470"/>
                      <a:pt x="12613" y="1"/>
                    </a:cubicBezTo>
                    <a:close/>
                  </a:path>
                </a:pathLst>
              </a:custGeom>
              <a:solidFill>
                <a:srgbClr val="D6F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6"/>
              <p:cNvSpPr/>
              <p:nvPr/>
            </p:nvSpPr>
            <p:spPr>
              <a:xfrm>
                <a:off x="1016575" y="1992250"/>
                <a:ext cx="489600" cy="389250"/>
              </a:xfrm>
              <a:custGeom>
                <a:avLst/>
                <a:gdLst/>
                <a:ahLst/>
                <a:cxnLst/>
                <a:rect l="l" t="t" r="r" b="b"/>
                <a:pathLst>
                  <a:path w="19584" h="15570" extrusionOk="0">
                    <a:moveTo>
                      <a:pt x="15678" y="0"/>
                    </a:moveTo>
                    <a:lnTo>
                      <a:pt x="0" y="7513"/>
                    </a:lnTo>
                    <a:lnTo>
                      <a:pt x="4150" y="15569"/>
                    </a:lnTo>
                    <a:lnTo>
                      <a:pt x="19584" y="7025"/>
                    </a:lnTo>
                    <a:lnTo>
                      <a:pt x="15678" y="0"/>
                    </a:lnTo>
                    <a:close/>
                  </a:path>
                </a:pathLst>
              </a:custGeom>
              <a:solidFill>
                <a:srgbClr val="5A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6"/>
              <p:cNvSpPr/>
              <p:nvPr/>
            </p:nvSpPr>
            <p:spPr>
              <a:xfrm>
                <a:off x="1472925" y="1990200"/>
                <a:ext cx="108525" cy="231250"/>
              </a:xfrm>
              <a:custGeom>
                <a:avLst/>
                <a:gdLst/>
                <a:ahLst/>
                <a:cxnLst/>
                <a:rect l="l" t="t" r="r" b="b"/>
                <a:pathLst>
                  <a:path w="4341" h="9250" extrusionOk="0">
                    <a:moveTo>
                      <a:pt x="1" y="1"/>
                    </a:moveTo>
                    <a:lnTo>
                      <a:pt x="3852" y="9033"/>
                    </a:lnTo>
                    <a:lnTo>
                      <a:pt x="4340" y="9250"/>
                    </a:lnTo>
                    <a:lnTo>
                      <a:pt x="624" y="408"/>
                    </a:lnTo>
                    <a:lnTo>
                      <a:pt x="1" y="1"/>
                    </a:lnTo>
                    <a:close/>
                  </a:path>
                </a:pathLst>
              </a:custGeom>
              <a:solidFill>
                <a:srgbClr val="5AB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6"/>
              <p:cNvSpPr/>
              <p:nvPr/>
            </p:nvSpPr>
            <p:spPr>
              <a:xfrm>
                <a:off x="1040300" y="1989525"/>
                <a:ext cx="528275" cy="409600"/>
              </a:xfrm>
              <a:custGeom>
                <a:avLst/>
                <a:gdLst/>
                <a:ahLst/>
                <a:cxnLst/>
                <a:rect l="l" t="t" r="r" b="b"/>
                <a:pathLst>
                  <a:path w="21131" h="16384" extrusionOk="0">
                    <a:moveTo>
                      <a:pt x="17306" y="1"/>
                    </a:moveTo>
                    <a:lnTo>
                      <a:pt x="1" y="7324"/>
                    </a:lnTo>
                    <a:lnTo>
                      <a:pt x="3825" y="16383"/>
                    </a:lnTo>
                    <a:lnTo>
                      <a:pt x="21130" y="9060"/>
                    </a:lnTo>
                    <a:lnTo>
                      <a:pt x="17306" y="1"/>
                    </a:lnTo>
                    <a:close/>
                  </a:path>
                </a:pathLst>
              </a:custGeom>
              <a:solidFill>
                <a:srgbClr val="78DC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6"/>
              <p:cNvSpPr/>
              <p:nvPr/>
            </p:nvSpPr>
            <p:spPr>
              <a:xfrm>
                <a:off x="1085050" y="2034950"/>
                <a:ext cx="438750" cy="320100"/>
              </a:xfrm>
              <a:custGeom>
                <a:avLst/>
                <a:gdLst/>
                <a:ahLst/>
                <a:cxnLst/>
                <a:rect l="l" t="t" r="r" b="b"/>
                <a:pathLst>
                  <a:path w="17550" h="12804" extrusionOk="0">
                    <a:moveTo>
                      <a:pt x="13481" y="1"/>
                    </a:moveTo>
                    <a:lnTo>
                      <a:pt x="923" y="5317"/>
                    </a:lnTo>
                    <a:cubicBezTo>
                      <a:pt x="977" y="6158"/>
                      <a:pt x="652" y="6972"/>
                      <a:pt x="1" y="7568"/>
                    </a:cubicBezTo>
                    <a:lnTo>
                      <a:pt x="1818" y="11908"/>
                    </a:lnTo>
                    <a:cubicBezTo>
                      <a:pt x="1901" y="11900"/>
                      <a:pt x="1983" y="11897"/>
                      <a:pt x="2066" y="11897"/>
                    </a:cubicBezTo>
                    <a:cubicBezTo>
                      <a:pt x="2844" y="11897"/>
                      <a:pt x="3579" y="12239"/>
                      <a:pt x="4069" y="12803"/>
                    </a:cubicBezTo>
                    <a:lnTo>
                      <a:pt x="16655" y="7487"/>
                    </a:lnTo>
                    <a:cubicBezTo>
                      <a:pt x="16573" y="6646"/>
                      <a:pt x="16926" y="5832"/>
                      <a:pt x="17550" y="5263"/>
                    </a:cubicBezTo>
                    <a:lnTo>
                      <a:pt x="15733" y="923"/>
                    </a:lnTo>
                    <a:cubicBezTo>
                      <a:pt x="15674" y="927"/>
                      <a:pt x="15616" y="929"/>
                      <a:pt x="15557" y="929"/>
                    </a:cubicBezTo>
                    <a:cubicBezTo>
                      <a:pt x="14799" y="929"/>
                      <a:pt x="14035" y="605"/>
                      <a:pt x="13481" y="1"/>
                    </a:cubicBezTo>
                    <a:close/>
                  </a:path>
                </a:pathLst>
              </a:custGeom>
              <a:solidFill>
                <a:srgbClr val="D6F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6"/>
              <p:cNvSpPr/>
              <p:nvPr/>
            </p:nvSpPr>
            <p:spPr>
              <a:xfrm>
                <a:off x="1209825" y="2110550"/>
                <a:ext cx="190575" cy="168225"/>
              </a:xfrm>
              <a:custGeom>
                <a:avLst/>
                <a:gdLst/>
                <a:ahLst/>
                <a:cxnLst/>
                <a:rect l="l" t="t" r="r" b="b"/>
                <a:pathLst>
                  <a:path w="7623" h="6729" extrusionOk="0">
                    <a:moveTo>
                      <a:pt x="3795" y="1"/>
                    </a:moveTo>
                    <a:cubicBezTo>
                      <a:pt x="3361" y="1"/>
                      <a:pt x="2920" y="84"/>
                      <a:pt x="2496" y="259"/>
                    </a:cubicBezTo>
                    <a:cubicBezTo>
                      <a:pt x="760" y="964"/>
                      <a:pt x="1" y="2944"/>
                      <a:pt x="706" y="4680"/>
                    </a:cubicBezTo>
                    <a:cubicBezTo>
                      <a:pt x="1236" y="5965"/>
                      <a:pt x="2487" y="6728"/>
                      <a:pt x="3801" y="6728"/>
                    </a:cubicBezTo>
                    <a:cubicBezTo>
                      <a:pt x="4235" y="6728"/>
                      <a:pt x="4676" y="6645"/>
                      <a:pt x="5100" y="6470"/>
                    </a:cubicBezTo>
                    <a:cubicBezTo>
                      <a:pt x="6836" y="5765"/>
                      <a:pt x="7622" y="3785"/>
                      <a:pt x="6917" y="2049"/>
                    </a:cubicBezTo>
                    <a:cubicBezTo>
                      <a:pt x="6366" y="764"/>
                      <a:pt x="5110" y="1"/>
                      <a:pt x="3795" y="1"/>
                    </a:cubicBezTo>
                    <a:close/>
                  </a:path>
                </a:pathLst>
              </a:custGeom>
              <a:solidFill>
                <a:srgbClr val="78DC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6"/>
              <p:cNvSpPr/>
              <p:nvPr/>
            </p:nvSpPr>
            <p:spPr>
              <a:xfrm>
                <a:off x="1104050" y="2077675"/>
                <a:ext cx="507900" cy="331625"/>
              </a:xfrm>
              <a:custGeom>
                <a:avLst/>
                <a:gdLst/>
                <a:ahLst/>
                <a:cxnLst/>
                <a:rect l="l" t="t" r="r" b="b"/>
                <a:pathLst>
                  <a:path w="20316" h="13265" extrusionOk="0">
                    <a:moveTo>
                      <a:pt x="18417" y="1"/>
                    </a:moveTo>
                    <a:lnTo>
                      <a:pt x="0" y="3608"/>
                    </a:lnTo>
                    <a:lnTo>
                      <a:pt x="1872" y="13264"/>
                    </a:lnTo>
                    <a:lnTo>
                      <a:pt x="20316" y="9657"/>
                    </a:lnTo>
                    <a:lnTo>
                      <a:pt x="18417" y="1"/>
                    </a:lnTo>
                    <a:close/>
                  </a:path>
                </a:pathLst>
              </a:custGeom>
              <a:solidFill>
                <a:srgbClr val="78DC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6"/>
              <p:cNvSpPr/>
              <p:nvPr/>
            </p:nvSpPr>
            <p:spPr>
              <a:xfrm>
                <a:off x="1136600" y="2110900"/>
                <a:ext cx="442825" cy="264475"/>
              </a:xfrm>
              <a:custGeom>
                <a:avLst/>
                <a:gdLst/>
                <a:ahLst/>
                <a:cxnLst/>
                <a:rect l="l" t="t" r="r" b="b"/>
                <a:pathLst>
                  <a:path w="17713" h="10579" extrusionOk="0">
                    <a:moveTo>
                      <a:pt x="14783" y="1"/>
                    </a:moveTo>
                    <a:lnTo>
                      <a:pt x="1356" y="2632"/>
                    </a:lnTo>
                    <a:cubicBezTo>
                      <a:pt x="1248" y="3473"/>
                      <a:pt x="760" y="4205"/>
                      <a:pt x="0" y="4612"/>
                    </a:cubicBezTo>
                    <a:lnTo>
                      <a:pt x="922" y="9223"/>
                    </a:lnTo>
                    <a:cubicBezTo>
                      <a:pt x="1763" y="9331"/>
                      <a:pt x="2523" y="9847"/>
                      <a:pt x="2930" y="10579"/>
                    </a:cubicBezTo>
                    <a:lnTo>
                      <a:pt x="16356" y="7975"/>
                    </a:lnTo>
                    <a:cubicBezTo>
                      <a:pt x="16437" y="7134"/>
                      <a:pt x="16953" y="6375"/>
                      <a:pt x="17712" y="5968"/>
                    </a:cubicBezTo>
                    <a:lnTo>
                      <a:pt x="16790" y="1357"/>
                    </a:lnTo>
                    <a:cubicBezTo>
                      <a:pt x="15976" y="1221"/>
                      <a:pt x="15217" y="760"/>
                      <a:pt x="14783" y="1"/>
                    </a:cubicBezTo>
                    <a:close/>
                  </a:path>
                </a:pathLst>
              </a:custGeom>
              <a:solidFill>
                <a:srgbClr val="D6F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6"/>
              <p:cNvSpPr/>
              <p:nvPr/>
            </p:nvSpPr>
            <p:spPr>
              <a:xfrm>
                <a:off x="1266100" y="2159325"/>
                <a:ext cx="184475" cy="168750"/>
              </a:xfrm>
              <a:custGeom>
                <a:avLst/>
                <a:gdLst/>
                <a:ahLst/>
                <a:cxnLst/>
                <a:rect l="l" t="t" r="r" b="b"/>
                <a:pathLst>
                  <a:path w="7379" h="6750" extrusionOk="0">
                    <a:moveTo>
                      <a:pt x="3736" y="0"/>
                    </a:moveTo>
                    <a:cubicBezTo>
                      <a:pt x="3514" y="0"/>
                      <a:pt x="3290" y="23"/>
                      <a:pt x="3066" y="71"/>
                    </a:cubicBezTo>
                    <a:cubicBezTo>
                      <a:pt x="1221" y="451"/>
                      <a:pt x="1" y="2214"/>
                      <a:pt x="381" y="4031"/>
                    </a:cubicBezTo>
                    <a:cubicBezTo>
                      <a:pt x="716" y="5613"/>
                      <a:pt x="2132" y="6750"/>
                      <a:pt x="3710" y="6750"/>
                    </a:cubicBezTo>
                    <a:cubicBezTo>
                      <a:pt x="3918" y="6750"/>
                      <a:pt x="4129" y="6730"/>
                      <a:pt x="4341" y="6689"/>
                    </a:cubicBezTo>
                    <a:cubicBezTo>
                      <a:pt x="6158" y="6309"/>
                      <a:pt x="7378" y="4546"/>
                      <a:pt x="6999" y="2729"/>
                    </a:cubicBezTo>
                    <a:cubicBezTo>
                      <a:pt x="6690" y="1116"/>
                      <a:pt x="5282" y="0"/>
                      <a:pt x="3736" y="0"/>
                    </a:cubicBezTo>
                    <a:close/>
                  </a:path>
                </a:pathLst>
              </a:custGeom>
              <a:solidFill>
                <a:srgbClr val="78DC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6"/>
              <p:cNvSpPr/>
              <p:nvPr/>
            </p:nvSpPr>
            <p:spPr>
              <a:xfrm>
                <a:off x="1150825" y="2160400"/>
                <a:ext cx="459775" cy="248900"/>
              </a:xfrm>
              <a:custGeom>
                <a:avLst/>
                <a:gdLst/>
                <a:ahLst/>
                <a:cxnLst/>
                <a:rect l="l" t="t" r="r" b="b"/>
                <a:pathLst>
                  <a:path w="18391" h="9956" extrusionOk="0">
                    <a:moveTo>
                      <a:pt x="17224" y="1"/>
                    </a:moveTo>
                    <a:lnTo>
                      <a:pt x="408" y="1221"/>
                    </a:lnTo>
                    <a:lnTo>
                      <a:pt x="1" y="9955"/>
                    </a:lnTo>
                    <a:lnTo>
                      <a:pt x="18391" y="6782"/>
                    </a:lnTo>
                    <a:lnTo>
                      <a:pt x="17224" y="1"/>
                    </a:lnTo>
                    <a:close/>
                  </a:path>
                </a:pathLst>
              </a:custGeom>
              <a:solidFill>
                <a:srgbClr val="5A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6"/>
              <p:cNvSpPr/>
              <p:nvPr/>
            </p:nvSpPr>
            <p:spPr>
              <a:xfrm>
                <a:off x="1643800" y="2180075"/>
                <a:ext cx="10200" cy="255650"/>
              </a:xfrm>
              <a:custGeom>
                <a:avLst/>
                <a:gdLst/>
                <a:ahLst/>
                <a:cxnLst/>
                <a:rect l="l" t="t" r="r" b="b"/>
                <a:pathLst>
                  <a:path w="408" h="10226" extrusionOk="0">
                    <a:moveTo>
                      <a:pt x="1" y="0"/>
                    </a:moveTo>
                    <a:lnTo>
                      <a:pt x="1" y="9819"/>
                    </a:lnTo>
                    <a:lnTo>
                      <a:pt x="408" y="10226"/>
                    </a:lnTo>
                    <a:lnTo>
                      <a:pt x="408" y="597"/>
                    </a:lnTo>
                    <a:lnTo>
                      <a:pt x="1" y="0"/>
                    </a:lnTo>
                    <a:close/>
                  </a:path>
                </a:pathLst>
              </a:custGeom>
              <a:solidFill>
                <a:srgbClr val="5AB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6"/>
              <p:cNvSpPr/>
              <p:nvPr/>
            </p:nvSpPr>
            <p:spPr>
              <a:xfrm>
                <a:off x="1173875" y="2180075"/>
                <a:ext cx="469950" cy="245500"/>
              </a:xfrm>
              <a:custGeom>
                <a:avLst/>
                <a:gdLst/>
                <a:ahLst/>
                <a:cxnLst/>
                <a:rect l="l" t="t" r="r" b="b"/>
                <a:pathLst>
                  <a:path w="18798" h="9820" extrusionOk="0">
                    <a:moveTo>
                      <a:pt x="1" y="0"/>
                    </a:moveTo>
                    <a:lnTo>
                      <a:pt x="1" y="9819"/>
                    </a:lnTo>
                    <a:lnTo>
                      <a:pt x="18798" y="9819"/>
                    </a:lnTo>
                    <a:lnTo>
                      <a:pt x="18798" y="0"/>
                    </a:lnTo>
                    <a:close/>
                  </a:path>
                </a:pathLst>
              </a:custGeom>
              <a:solidFill>
                <a:srgbClr val="78DC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6"/>
              <p:cNvSpPr/>
              <p:nvPr/>
            </p:nvSpPr>
            <p:spPr>
              <a:xfrm>
                <a:off x="1194900" y="2201100"/>
                <a:ext cx="428600" cy="202775"/>
              </a:xfrm>
              <a:custGeom>
                <a:avLst/>
                <a:gdLst/>
                <a:ahLst/>
                <a:cxnLst/>
                <a:rect l="l" t="t" r="r" b="b"/>
                <a:pathLst>
                  <a:path w="17144" h="8111" extrusionOk="0">
                    <a:moveTo>
                      <a:pt x="1737" y="0"/>
                    </a:moveTo>
                    <a:cubicBezTo>
                      <a:pt x="1465" y="814"/>
                      <a:pt x="815" y="1411"/>
                      <a:pt x="1" y="1682"/>
                    </a:cubicBezTo>
                    <a:lnTo>
                      <a:pt x="1" y="6401"/>
                    </a:lnTo>
                    <a:cubicBezTo>
                      <a:pt x="815" y="6673"/>
                      <a:pt x="1465" y="7324"/>
                      <a:pt x="1737" y="8110"/>
                    </a:cubicBezTo>
                    <a:lnTo>
                      <a:pt x="15407" y="8110"/>
                    </a:lnTo>
                    <a:cubicBezTo>
                      <a:pt x="15678" y="7296"/>
                      <a:pt x="16329" y="6673"/>
                      <a:pt x="17143" y="6401"/>
                    </a:cubicBezTo>
                    <a:lnTo>
                      <a:pt x="17143" y="1682"/>
                    </a:lnTo>
                    <a:cubicBezTo>
                      <a:pt x="16329" y="1465"/>
                      <a:pt x="15678" y="814"/>
                      <a:pt x="15407" y="0"/>
                    </a:cubicBezTo>
                    <a:close/>
                  </a:path>
                </a:pathLst>
              </a:custGeom>
              <a:solidFill>
                <a:srgbClr val="D6F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6"/>
              <p:cNvSpPr/>
              <p:nvPr/>
            </p:nvSpPr>
            <p:spPr>
              <a:xfrm>
                <a:off x="1325775" y="2218725"/>
                <a:ext cx="167525" cy="168200"/>
              </a:xfrm>
              <a:custGeom>
                <a:avLst/>
                <a:gdLst/>
                <a:ahLst/>
                <a:cxnLst/>
                <a:rect l="l" t="t" r="r" b="b"/>
                <a:pathLst>
                  <a:path w="6701" h="6728" extrusionOk="0">
                    <a:moveTo>
                      <a:pt x="3337" y="0"/>
                    </a:moveTo>
                    <a:cubicBezTo>
                      <a:pt x="1520" y="0"/>
                      <a:pt x="1" y="1492"/>
                      <a:pt x="1" y="3364"/>
                    </a:cubicBezTo>
                    <a:cubicBezTo>
                      <a:pt x="1" y="5181"/>
                      <a:pt x="1520" y="6727"/>
                      <a:pt x="3337" y="6727"/>
                    </a:cubicBezTo>
                    <a:cubicBezTo>
                      <a:pt x="5181" y="6727"/>
                      <a:pt x="6700" y="5235"/>
                      <a:pt x="6700" y="3364"/>
                    </a:cubicBezTo>
                    <a:cubicBezTo>
                      <a:pt x="6700" y="1492"/>
                      <a:pt x="5181" y="0"/>
                      <a:pt x="3337" y="0"/>
                    </a:cubicBezTo>
                    <a:close/>
                  </a:path>
                </a:pathLst>
              </a:custGeom>
              <a:solidFill>
                <a:srgbClr val="78DC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6"/>
              <p:cNvSpPr/>
              <p:nvPr/>
            </p:nvSpPr>
            <p:spPr>
              <a:xfrm>
                <a:off x="1371200" y="2243125"/>
                <a:ext cx="72600" cy="116675"/>
              </a:xfrm>
              <a:custGeom>
                <a:avLst/>
                <a:gdLst/>
                <a:ahLst/>
                <a:cxnLst/>
                <a:rect l="l" t="t" r="r" b="b"/>
                <a:pathLst>
                  <a:path w="2904" h="4667" extrusionOk="0">
                    <a:moveTo>
                      <a:pt x="1194" y="1"/>
                    </a:moveTo>
                    <a:lnTo>
                      <a:pt x="1194" y="381"/>
                    </a:lnTo>
                    <a:cubicBezTo>
                      <a:pt x="788" y="408"/>
                      <a:pt x="516" y="516"/>
                      <a:pt x="326" y="679"/>
                    </a:cubicBezTo>
                    <a:cubicBezTo>
                      <a:pt x="109" y="869"/>
                      <a:pt x="1" y="1086"/>
                      <a:pt x="1" y="1411"/>
                    </a:cubicBezTo>
                    <a:cubicBezTo>
                      <a:pt x="1" y="1601"/>
                      <a:pt x="55" y="1764"/>
                      <a:pt x="109" y="1900"/>
                    </a:cubicBezTo>
                    <a:cubicBezTo>
                      <a:pt x="191" y="2035"/>
                      <a:pt x="272" y="2171"/>
                      <a:pt x="408" y="2279"/>
                    </a:cubicBezTo>
                    <a:cubicBezTo>
                      <a:pt x="598" y="2415"/>
                      <a:pt x="760" y="2496"/>
                      <a:pt x="1005" y="2578"/>
                    </a:cubicBezTo>
                    <a:cubicBezTo>
                      <a:pt x="1222" y="2686"/>
                      <a:pt x="1357" y="2713"/>
                      <a:pt x="1493" y="2795"/>
                    </a:cubicBezTo>
                    <a:cubicBezTo>
                      <a:pt x="1628" y="2822"/>
                      <a:pt x="1710" y="2903"/>
                      <a:pt x="1764" y="2930"/>
                    </a:cubicBezTo>
                    <a:cubicBezTo>
                      <a:pt x="1818" y="2984"/>
                      <a:pt x="1845" y="3039"/>
                      <a:pt x="1845" y="3093"/>
                    </a:cubicBezTo>
                    <a:cubicBezTo>
                      <a:pt x="1845" y="3201"/>
                      <a:pt x="1818" y="3256"/>
                      <a:pt x="1737" y="3310"/>
                    </a:cubicBezTo>
                    <a:cubicBezTo>
                      <a:pt x="1683" y="3337"/>
                      <a:pt x="1574" y="3364"/>
                      <a:pt x="1411" y="3364"/>
                    </a:cubicBezTo>
                    <a:cubicBezTo>
                      <a:pt x="1222" y="3364"/>
                      <a:pt x="1005" y="3337"/>
                      <a:pt x="760" y="3256"/>
                    </a:cubicBezTo>
                    <a:cubicBezTo>
                      <a:pt x="516" y="3201"/>
                      <a:pt x="272" y="3093"/>
                      <a:pt x="82" y="2984"/>
                    </a:cubicBezTo>
                    <a:lnTo>
                      <a:pt x="82" y="3907"/>
                    </a:lnTo>
                    <a:cubicBezTo>
                      <a:pt x="462" y="4069"/>
                      <a:pt x="815" y="4151"/>
                      <a:pt x="1222" y="4178"/>
                    </a:cubicBezTo>
                    <a:lnTo>
                      <a:pt x="1167" y="4178"/>
                    </a:lnTo>
                    <a:lnTo>
                      <a:pt x="1167" y="4666"/>
                    </a:lnTo>
                    <a:lnTo>
                      <a:pt x="1737" y="4666"/>
                    </a:lnTo>
                    <a:lnTo>
                      <a:pt x="1737" y="4124"/>
                    </a:lnTo>
                    <a:cubicBezTo>
                      <a:pt x="2117" y="4042"/>
                      <a:pt x="2388" y="3934"/>
                      <a:pt x="2578" y="3744"/>
                    </a:cubicBezTo>
                    <a:cubicBezTo>
                      <a:pt x="2795" y="3527"/>
                      <a:pt x="2876" y="3310"/>
                      <a:pt x="2876" y="2984"/>
                    </a:cubicBezTo>
                    <a:cubicBezTo>
                      <a:pt x="2876" y="2713"/>
                      <a:pt x="2822" y="2496"/>
                      <a:pt x="2659" y="2306"/>
                    </a:cubicBezTo>
                    <a:cubicBezTo>
                      <a:pt x="2496" y="2144"/>
                      <a:pt x="2198" y="1981"/>
                      <a:pt x="1845" y="1845"/>
                    </a:cubicBezTo>
                    <a:cubicBezTo>
                      <a:pt x="1683" y="1764"/>
                      <a:pt x="1493" y="1710"/>
                      <a:pt x="1384" y="1683"/>
                    </a:cubicBezTo>
                    <a:cubicBezTo>
                      <a:pt x="1276" y="1601"/>
                      <a:pt x="1194" y="1574"/>
                      <a:pt x="1167" y="1547"/>
                    </a:cubicBezTo>
                    <a:cubicBezTo>
                      <a:pt x="1140" y="1493"/>
                      <a:pt x="1086" y="1466"/>
                      <a:pt x="1086" y="1411"/>
                    </a:cubicBezTo>
                    <a:cubicBezTo>
                      <a:pt x="1086" y="1330"/>
                      <a:pt x="1140" y="1276"/>
                      <a:pt x="1194" y="1221"/>
                    </a:cubicBezTo>
                    <a:cubicBezTo>
                      <a:pt x="1276" y="1194"/>
                      <a:pt x="1357" y="1167"/>
                      <a:pt x="1493" y="1167"/>
                    </a:cubicBezTo>
                    <a:cubicBezTo>
                      <a:pt x="1818" y="1167"/>
                      <a:pt x="2171" y="1276"/>
                      <a:pt x="2551" y="1438"/>
                    </a:cubicBezTo>
                    <a:lnTo>
                      <a:pt x="2903" y="652"/>
                    </a:lnTo>
                    <a:cubicBezTo>
                      <a:pt x="2524" y="489"/>
                      <a:pt x="2144" y="408"/>
                      <a:pt x="1764" y="381"/>
                    </a:cubicBezTo>
                    <a:lnTo>
                      <a:pt x="1764" y="1"/>
                    </a:lnTo>
                    <a:close/>
                  </a:path>
                </a:pathLst>
              </a:custGeom>
              <a:solidFill>
                <a:srgbClr val="D6FA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6"/>
              <p:cNvSpPr/>
              <p:nvPr/>
            </p:nvSpPr>
            <p:spPr>
              <a:xfrm>
                <a:off x="1523100" y="2283825"/>
                <a:ext cx="71900" cy="12225"/>
              </a:xfrm>
              <a:custGeom>
                <a:avLst/>
                <a:gdLst/>
                <a:ahLst/>
                <a:cxnLst/>
                <a:rect l="l" t="t" r="r" b="b"/>
                <a:pathLst>
                  <a:path w="2876" h="489" extrusionOk="0">
                    <a:moveTo>
                      <a:pt x="1" y="0"/>
                    </a:moveTo>
                    <a:lnTo>
                      <a:pt x="1" y="489"/>
                    </a:lnTo>
                    <a:lnTo>
                      <a:pt x="2876" y="489"/>
                    </a:lnTo>
                    <a:lnTo>
                      <a:pt x="2876" y="0"/>
                    </a:lnTo>
                    <a:close/>
                  </a:path>
                </a:pathLst>
              </a:custGeom>
              <a:solidFill>
                <a:srgbClr val="78DC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6"/>
              <p:cNvSpPr/>
              <p:nvPr/>
            </p:nvSpPr>
            <p:spPr>
              <a:xfrm>
                <a:off x="1523100" y="2312975"/>
                <a:ext cx="71900" cy="11550"/>
              </a:xfrm>
              <a:custGeom>
                <a:avLst/>
                <a:gdLst/>
                <a:ahLst/>
                <a:cxnLst/>
                <a:rect l="l" t="t" r="r" b="b"/>
                <a:pathLst>
                  <a:path w="2876" h="462" extrusionOk="0">
                    <a:moveTo>
                      <a:pt x="1" y="1"/>
                    </a:moveTo>
                    <a:lnTo>
                      <a:pt x="1" y="462"/>
                    </a:lnTo>
                    <a:lnTo>
                      <a:pt x="2876" y="462"/>
                    </a:lnTo>
                    <a:lnTo>
                      <a:pt x="2876" y="1"/>
                    </a:lnTo>
                    <a:close/>
                  </a:path>
                </a:pathLst>
              </a:custGeom>
              <a:solidFill>
                <a:srgbClr val="78DC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6"/>
              <p:cNvSpPr/>
              <p:nvPr/>
            </p:nvSpPr>
            <p:spPr>
              <a:xfrm>
                <a:off x="1220675" y="2283825"/>
                <a:ext cx="71900" cy="12225"/>
              </a:xfrm>
              <a:custGeom>
                <a:avLst/>
                <a:gdLst/>
                <a:ahLst/>
                <a:cxnLst/>
                <a:rect l="l" t="t" r="r" b="b"/>
                <a:pathLst>
                  <a:path w="2876" h="489" extrusionOk="0">
                    <a:moveTo>
                      <a:pt x="0" y="0"/>
                    </a:moveTo>
                    <a:lnTo>
                      <a:pt x="0" y="489"/>
                    </a:lnTo>
                    <a:lnTo>
                      <a:pt x="2876" y="489"/>
                    </a:lnTo>
                    <a:lnTo>
                      <a:pt x="2876" y="0"/>
                    </a:lnTo>
                    <a:close/>
                  </a:path>
                </a:pathLst>
              </a:custGeom>
              <a:solidFill>
                <a:srgbClr val="78DC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6"/>
              <p:cNvSpPr/>
              <p:nvPr/>
            </p:nvSpPr>
            <p:spPr>
              <a:xfrm>
                <a:off x="1220675" y="2312975"/>
                <a:ext cx="71900" cy="11550"/>
              </a:xfrm>
              <a:custGeom>
                <a:avLst/>
                <a:gdLst/>
                <a:ahLst/>
                <a:cxnLst/>
                <a:rect l="l" t="t" r="r" b="b"/>
                <a:pathLst>
                  <a:path w="2876" h="462" extrusionOk="0">
                    <a:moveTo>
                      <a:pt x="0" y="1"/>
                    </a:moveTo>
                    <a:lnTo>
                      <a:pt x="0" y="462"/>
                    </a:lnTo>
                    <a:lnTo>
                      <a:pt x="2876" y="462"/>
                    </a:lnTo>
                    <a:lnTo>
                      <a:pt x="2876" y="1"/>
                    </a:lnTo>
                    <a:close/>
                  </a:path>
                </a:pathLst>
              </a:custGeom>
              <a:solidFill>
                <a:srgbClr val="78DC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81"/>
        <p:cNvGrpSpPr/>
        <p:nvPr/>
      </p:nvGrpSpPr>
      <p:grpSpPr>
        <a:xfrm>
          <a:off x="0" y="0"/>
          <a:ext cx="0" cy="0"/>
          <a:chOff x="0" y="0"/>
          <a:chExt cx="0" cy="0"/>
        </a:xfrm>
      </p:grpSpPr>
      <p:sp>
        <p:nvSpPr>
          <p:cNvPr id="1282" name="Google Shape;1282;p46"/>
          <p:cNvSpPr txBox="1">
            <a:spLocks noGrp="1"/>
          </p:cNvSpPr>
          <p:nvPr>
            <p:ph type="title"/>
          </p:nvPr>
        </p:nvSpPr>
        <p:spPr>
          <a:xfrm>
            <a:off x="0" y="60675"/>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u="sng" dirty="0">
                <a:solidFill>
                  <a:srgbClr val="F6DF5C"/>
                </a:solidFill>
              </a:rPr>
              <a:t>INTRODUCTION</a:t>
            </a:r>
            <a:endParaRPr b="1" u="sng" dirty="0">
              <a:solidFill>
                <a:srgbClr val="F6DF5C"/>
              </a:solidFill>
            </a:endParaRPr>
          </a:p>
        </p:txBody>
      </p:sp>
      <p:sp>
        <p:nvSpPr>
          <p:cNvPr id="1283" name="Google Shape;1283;p46"/>
          <p:cNvSpPr txBox="1">
            <a:spLocks noGrp="1"/>
          </p:cNvSpPr>
          <p:nvPr>
            <p:ph type="subTitle" idx="1"/>
          </p:nvPr>
        </p:nvSpPr>
        <p:spPr>
          <a:xfrm>
            <a:off x="124922" y="636886"/>
            <a:ext cx="5326651" cy="444593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200" dirty="0">
                <a:latin typeface="Big Shoulders Text" panose="020B0604020202020204" charset="0"/>
              </a:rPr>
              <a:t>Welcome to this presentation on Bank Analytics, where we will delve into key financial metrics and insights derived from our comprehensive data analysis. In today's session, we will cover several critical areas:</a:t>
            </a:r>
          </a:p>
          <a:p>
            <a:pPr>
              <a:buSzPct val="89000"/>
              <a:buFont typeface="+mj-lt"/>
              <a:buAutoNum type="romanLcPeriod"/>
            </a:pPr>
            <a:endParaRPr lang="en-US" sz="1200" dirty="0">
              <a:latin typeface="Big Shoulders Text" panose="020B0604020202020204" charset="0"/>
            </a:endParaRPr>
          </a:p>
          <a:p>
            <a:pPr>
              <a:buSzPct val="89000"/>
              <a:buFont typeface="+mj-lt"/>
              <a:buAutoNum type="romanLcPeriod"/>
            </a:pPr>
            <a:r>
              <a:rPr lang="en-US" sz="1200" b="1" dirty="0">
                <a:latin typeface="Big Shoulders Text" panose="020B0604020202020204" charset="0"/>
              </a:rPr>
              <a:t>Year-wise Loan Amount Statistics</a:t>
            </a:r>
            <a:r>
              <a:rPr lang="en-US" sz="1200" dirty="0">
                <a:latin typeface="Big Shoulders Text" panose="020B0604020202020204" charset="0"/>
              </a:rPr>
              <a:t>: Analyzing loan distributions over different years to identify trends and patterns in borrowing behavior.</a:t>
            </a:r>
          </a:p>
          <a:p>
            <a:pPr>
              <a:buSzPct val="89000"/>
              <a:buFont typeface="+mj-lt"/>
              <a:buAutoNum type="romanLcPeriod"/>
            </a:pPr>
            <a:endParaRPr lang="en-US" sz="1200" b="1" dirty="0">
              <a:latin typeface="Big Shoulders Text" panose="020B0604020202020204" charset="0"/>
            </a:endParaRPr>
          </a:p>
          <a:p>
            <a:pPr>
              <a:buSzPct val="89000"/>
              <a:buFont typeface="+mj-lt"/>
              <a:buAutoNum type="romanLcPeriod"/>
            </a:pPr>
            <a:r>
              <a:rPr lang="en-US" sz="1200" b="1" dirty="0">
                <a:latin typeface="Big Shoulders Text" panose="020B0604020202020204" charset="0"/>
              </a:rPr>
              <a:t>Grade and Subgrade-wise Revolving Balance</a:t>
            </a:r>
            <a:r>
              <a:rPr lang="en-US" sz="1200" dirty="0">
                <a:latin typeface="Big Shoulders Text" panose="020B0604020202020204" charset="0"/>
              </a:rPr>
              <a:t>: Examining the relationship between credit grades and subgrades with revolving balances to assess risk and lending efficiency.</a:t>
            </a:r>
          </a:p>
          <a:p>
            <a:pPr>
              <a:buSzPct val="89000"/>
              <a:buFont typeface="+mj-lt"/>
              <a:buAutoNum type="romanLcPeriod"/>
            </a:pPr>
            <a:endParaRPr lang="en-US" sz="1200" b="1" dirty="0">
              <a:latin typeface="Big Shoulders Text" panose="020B0604020202020204" charset="0"/>
            </a:endParaRPr>
          </a:p>
          <a:p>
            <a:pPr>
              <a:buSzPct val="89000"/>
              <a:buFont typeface="+mj-lt"/>
              <a:buAutoNum type="romanLcPeriod"/>
            </a:pPr>
            <a:r>
              <a:rPr lang="en-US" sz="1200" b="1" dirty="0">
                <a:latin typeface="Big Shoulders Text" panose="020B0604020202020204" charset="0"/>
              </a:rPr>
              <a:t>Total Payment Comparison</a:t>
            </a:r>
            <a:r>
              <a:rPr lang="en-US" sz="1200" dirty="0">
                <a:latin typeface="Big Shoulders Text" panose="020B0604020202020204" charset="0"/>
              </a:rPr>
              <a:t>: Contrasting total payments made by verified and non-verified customers to understand payment reliability and potential risk factors.</a:t>
            </a:r>
          </a:p>
          <a:p>
            <a:pPr>
              <a:buSzPct val="89000"/>
              <a:buFont typeface="+mj-lt"/>
              <a:buAutoNum type="romanLcPeriod"/>
            </a:pPr>
            <a:endParaRPr lang="en-US" sz="1200" b="1" dirty="0">
              <a:latin typeface="Big Shoulders Text" panose="020B0604020202020204" charset="0"/>
            </a:endParaRPr>
          </a:p>
          <a:p>
            <a:pPr>
              <a:buSzPct val="89000"/>
              <a:buFont typeface="+mj-lt"/>
              <a:buAutoNum type="romanLcPeriod"/>
            </a:pPr>
            <a:r>
              <a:rPr lang="en-US" sz="1200" b="1" dirty="0">
                <a:latin typeface="Big Shoulders Text" panose="020B0604020202020204" charset="0"/>
              </a:rPr>
              <a:t>State-wise and Month-wise Loan Status</a:t>
            </a:r>
            <a:r>
              <a:rPr lang="en-US" sz="1200" dirty="0">
                <a:latin typeface="Big Shoulders Text" panose="020B0604020202020204" charset="0"/>
              </a:rPr>
              <a:t>: Investigating how loan statuses vary across different states and months to identify regional and seasonal trends.</a:t>
            </a:r>
          </a:p>
          <a:p>
            <a:pPr>
              <a:buSzPct val="89000"/>
              <a:buFont typeface="+mj-lt"/>
              <a:buAutoNum type="romanLcPeriod"/>
            </a:pPr>
            <a:endParaRPr lang="en-US" sz="1200" b="1" dirty="0">
              <a:latin typeface="Big Shoulders Text" panose="020B0604020202020204" charset="0"/>
            </a:endParaRPr>
          </a:p>
          <a:p>
            <a:pPr>
              <a:buSzPct val="89000"/>
              <a:buFont typeface="+mj-lt"/>
              <a:buAutoNum type="romanLcPeriod"/>
            </a:pPr>
            <a:r>
              <a:rPr lang="en-US" sz="1200" b="1" dirty="0">
                <a:latin typeface="Big Shoulders Text" panose="020B0604020202020204" charset="0"/>
              </a:rPr>
              <a:t>Home Ownership vs. Last Payment Date Statistics</a:t>
            </a:r>
            <a:r>
              <a:rPr lang="en-US" sz="1200" dirty="0">
                <a:latin typeface="Big Shoulders Text" panose="020B0604020202020204" charset="0"/>
              </a:rPr>
              <a:t>: Exploring the impact of home ownership on payment timelines to gain insights into customer financial stability.</a:t>
            </a:r>
          </a:p>
          <a:p>
            <a:pPr marL="0" lvl="0" indent="0" algn="l" rtl="0">
              <a:spcBef>
                <a:spcPts val="0"/>
              </a:spcBef>
              <a:spcAft>
                <a:spcPts val="0"/>
              </a:spcAft>
              <a:buClr>
                <a:schemeClr val="dk1"/>
              </a:buClr>
              <a:buSzPts val="1100"/>
              <a:buFont typeface="Arial"/>
              <a:buNone/>
            </a:pPr>
            <a:endParaRPr lang="en-US" sz="1200" dirty="0">
              <a:latin typeface="Big Shoulders Text" panose="020B0604020202020204" charset="0"/>
            </a:endParaRPr>
          </a:p>
          <a:p>
            <a:pPr marL="0" lvl="0" indent="0" algn="l" rtl="0">
              <a:spcBef>
                <a:spcPts val="0"/>
              </a:spcBef>
              <a:spcAft>
                <a:spcPts val="0"/>
              </a:spcAft>
              <a:buClr>
                <a:schemeClr val="dk1"/>
              </a:buClr>
              <a:buSzPts val="1100"/>
              <a:buFont typeface="Arial"/>
              <a:buNone/>
            </a:pPr>
            <a:r>
              <a:rPr lang="en-US" sz="1200" dirty="0">
                <a:latin typeface="Big Shoulders Text" panose="020B0604020202020204" charset="0"/>
              </a:rPr>
              <a:t>This presentation aims to provide a comprehensive overview of these key metrics, offering actionable insights to optimize our lending strategies and improve customer segmentation. Let's dive into each area to uncover valuable trends and data-driven strategies for better decision-making.</a:t>
            </a:r>
            <a:endParaRPr sz="1200" dirty="0">
              <a:latin typeface="Big Shoulders Text" panose="020B0604020202020204" charset="0"/>
            </a:endParaRPr>
          </a:p>
        </p:txBody>
      </p:sp>
      <p:grpSp>
        <p:nvGrpSpPr>
          <p:cNvPr id="1284" name="Google Shape;1284;p46"/>
          <p:cNvGrpSpPr/>
          <p:nvPr/>
        </p:nvGrpSpPr>
        <p:grpSpPr>
          <a:xfrm>
            <a:off x="5844462" y="1496877"/>
            <a:ext cx="2586204" cy="2446434"/>
            <a:chOff x="5251028" y="1496906"/>
            <a:chExt cx="2524850" cy="2388396"/>
          </a:xfrm>
        </p:grpSpPr>
        <p:grpSp>
          <p:nvGrpSpPr>
            <p:cNvPr id="1285" name="Google Shape;1285;p46"/>
            <p:cNvGrpSpPr/>
            <p:nvPr/>
          </p:nvGrpSpPr>
          <p:grpSpPr>
            <a:xfrm>
              <a:off x="5251028" y="1496906"/>
              <a:ext cx="2524850" cy="2388396"/>
              <a:chOff x="815850" y="4052300"/>
              <a:chExt cx="865950" cy="819150"/>
            </a:xfrm>
          </p:grpSpPr>
          <p:sp>
            <p:nvSpPr>
              <p:cNvPr id="1286" name="Google Shape;1286;p46"/>
              <p:cNvSpPr/>
              <p:nvPr/>
            </p:nvSpPr>
            <p:spPr>
              <a:xfrm>
                <a:off x="920950" y="4285550"/>
                <a:ext cx="655075" cy="542500"/>
              </a:xfrm>
              <a:custGeom>
                <a:avLst/>
                <a:gdLst/>
                <a:ahLst/>
                <a:cxnLst/>
                <a:rect l="l" t="t" r="r" b="b"/>
                <a:pathLst>
                  <a:path w="26203" h="21700" extrusionOk="0">
                    <a:moveTo>
                      <a:pt x="28" y="1"/>
                    </a:moveTo>
                    <a:lnTo>
                      <a:pt x="1" y="21673"/>
                    </a:lnTo>
                    <a:lnTo>
                      <a:pt x="26175" y="21700"/>
                    </a:lnTo>
                    <a:lnTo>
                      <a:pt x="26202" y="28"/>
                    </a:lnTo>
                    <a:lnTo>
                      <a:pt x="28" y="1"/>
                    </a:lnTo>
                    <a:close/>
                  </a:path>
                </a:pathLst>
              </a:custGeom>
              <a:solidFill>
                <a:srgbClr val="93A8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6"/>
              <p:cNvSpPr/>
              <p:nvPr/>
            </p:nvSpPr>
            <p:spPr>
              <a:xfrm>
                <a:off x="873500" y="4817850"/>
                <a:ext cx="750000" cy="19025"/>
              </a:xfrm>
              <a:custGeom>
                <a:avLst/>
                <a:gdLst/>
                <a:ahLst/>
                <a:cxnLst/>
                <a:rect l="l" t="t" r="r" b="b"/>
                <a:pathLst>
                  <a:path w="30000" h="761" extrusionOk="0">
                    <a:moveTo>
                      <a:pt x="0" y="1"/>
                    </a:moveTo>
                    <a:lnTo>
                      <a:pt x="0" y="733"/>
                    </a:lnTo>
                    <a:lnTo>
                      <a:pt x="29999" y="760"/>
                    </a:lnTo>
                    <a:lnTo>
                      <a:pt x="29999" y="28"/>
                    </a:lnTo>
                    <a:lnTo>
                      <a:pt x="0" y="1"/>
                    </a:lnTo>
                    <a:close/>
                  </a:path>
                </a:pathLst>
              </a:custGeom>
              <a:solidFill>
                <a:srgbClr val="BFD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6"/>
              <p:cNvSpPr/>
              <p:nvPr/>
            </p:nvSpPr>
            <p:spPr>
              <a:xfrm>
                <a:off x="815850" y="4834800"/>
                <a:ext cx="865950" cy="36650"/>
              </a:xfrm>
              <a:custGeom>
                <a:avLst/>
                <a:gdLst/>
                <a:ahLst/>
                <a:cxnLst/>
                <a:rect l="l" t="t" r="r" b="b"/>
                <a:pathLst>
                  <a:path w="34638" h="1466" extrusionOk="0">
                    <a:moveTo>
                      <a:pt x="1" y="1"/>
                    </a:moveTo>
                    <a:lnTo>
                      <a:pt x="1" y="1411"/>
                    </a:lnTo>
                    <a:lnTo>
                      <a:pt x="34638" y="1466"/>
                    </a:lnTo>
                    <a:lnTo>
                      <a:pt x="34638" y="28"/>
                    </a:lnTo>
                    <a:lnTo>
                      <a:pt x="1" y="1"/>
                    </a:lnTo>
                    <a:close/>
                  </a:path>
                </a:pathLst>
              </a:custGeom>
              <a:solidFill>
                <a:srgbClr val="93A8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6"/>
              <p:cNvSpPr/>
              <p:nvPr/>
            </p:nvSpPr>
            <p:spPr>
              <a:xfrm>
                <a:off x="1009775" y="4425925"/>
                <a:ext cx="49550" cy="102425"/>
              </a:xfrm>
              <a:custGeom>
                <a:avLst/>
                <a:gdLst/>
                <a:ahLst/>
                <a:cxnLst/>
                <a:rect l="l" t="t" r="r" b="b"/>
                <a:pathLst>
                  <a:path w="1982" h="4097" extrusionOk="0">
                    <a:moveTo>
                      <a:pt x="1" y="0"/>
                    </a:moveTo>
                    <a:lnTo>
                      <a:pt x="1" y="4096"/>
                    </a:lnTo>
                    <a:lnTo>
                      <a:pt x="1981" y="4096"/>
                    </a:lnTo>
                    <a:lnTo>
                      <a:pt x="1981" y="0"/>
                    </a:lnTo>
                    <a:close/>
                  </a:path>
                </a:pathLst>
              </a:custGeom>
              <a:solidFill>
                <a:srgbClr val="3D4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6"/>
              <p:cNvSpPr/>
              <p:nvPr/>
            </p:nvSpPr>
            <p:spPr>
              <a:xfrm>
                <a:off x="1438350" y="4426600"/>
                <a:ext cx="50200" cy="103100"/>
              </a:xfrm>
              <a:custGeom>
                <a:avLst/>
                <a:gdLst/>
                <a:ahLst/>
                <a:cxnLst/>
                <a:rect l="l" t="t" r="r" b="b"/>
                <a:pathLst>
                  <a:path w="2008" h="4124" extrusionOk="0">
                    <a:moveTo>
                      <a:pt x="0" y="0"/>
                    </a:moveTo>
                    <a:lnTo>
                      <a:pt x="0" y="4123"/>
                    </a:lnTo>
                    <a:lnTo>
                      <a:pt x="2007" y="4123"/>
                    </a:lnTo>
                    <a:lnTo>
                      <a:pt x="2007" y="0"/>
                    </a:lnTo>
                    <a:close/>
                  </a:path>
                </a:pathLst>
              </a:custGeom>
              <a:solidFill>
                <a:srgbClr val="3D4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6"/>
              <p:cNvSpPr/>
              <p:nvPr/>
            </p:nvSpPr>
            <p:spPr>
              <a:xfrm>
                <a:off x="1437675" y="4596125"/>
                <a:ext cx="50200" cy="103100"/>
              </a:xfrm>
              <a:custGeom>
                <a:avLst/>
                <a:gdLst/>
                <a:ahLst/>
                <a:cxnLst/>
                <a:rect l="l" t="t" r="r" b="b"/>
                <a:pathLst>
                  <a:path w="2008" h="4124" extrusionOk="0">
                    <a:moveTo>
                      <a:pt x="0" y="0"/>
                    </a:moveTo>
                    <a:lnTo>
                      <a:pt x="0" y="4123"/>
                    </a:lnTo>
                    <a:lnTo>
                      <a:pt x="2007" y="4123"/>
                    </a:lnTo>
                    <a:lnTo>
                      <a:pt x="2007" y="0"/>
                    </a:lnTo>
                    <a:close/>
                  </a:path>
                </a:pathLst>
              </a:custGeom>
              <a:solidFill>
                <a:srgbClr val="3D4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6"/>
              <p:cNvSpPr/>
              <p:nvPr/>
            </p:nvSpPr>
            <p:spPr>
              <a:xfrm>
                <a:off x="1222025" y="4426600"/>
                <a:ext cx="50200" cy="103100"/>
              </a:xfrm>
              <a:custGeom>
                <a:avLst/>
                <a:gdLst/>
                <a:ahLst/>
                <a:cxnLst/>
                <a:rect l="l" t="t" r="r" b="b"/>
                <a:pathLst>
                  <a:path w="2008" h="4124" extrusionOk="0">
                    <a:moveTo>
                      <a:pt x="1" y="0"/>
                    </a:moveTo>
                    <a:lnTo>
                      <a:pt x="1" y="4123"/>
                    </a:lnTo>
                    <a:lnTo>
                      <a:pt x="2008" y="4123"/>
                    </a:lnTo>
                    <a:lnTo>
                      <a:pt x="2008" y="0"/>
                    </a:lnTo>
                    <a:close/>
                  </a:path>
                </a:pathLst>
              </a:custGeom>
              <a:solidFill>
                <a:srgbClr val="3D4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6"/>
              <p:cNvSpPr/>
              <p:nvPr/>
            </p:nvSpPr>
            <p:spPr>
              <a:xfrm>
                <a:off x="1201000" y="4641550"/>
                <a:ext cx="94300" cy="177025"/>
              </a:xfrm>
              <a:custGeom>
                <a:avLst/>
                <a:gdLst/>
                <a:ahLst/>
                <a:cxnLst/>
                <a:rect l="l" t="t" r="r" b="b"/>
                <a:pathLst>
                  <a:path w="3772" h="7081" extrusionOk="0">
                    <a:moveTo>
                      <a:pt x="1" y="1"/>
                    </a:moveTo>
                    <a:lnTo>
                      <a:pt x="1" y="7080"/>
                    </a:lnTo>
                    <a:lnTo>
                      <a:pt x="3771" y="7080"/>
                    </a:lnTo>
                    <a:lnTo>
                      <a:pt x="3771" y="1"/>
                    </a:lnTo>
                    <a:close/>
                  </a:path>
                </a:pathLst>
              </a:custGeom>
              <a:solidFill>
                <a:srgbClr val="728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6"/>
              <p:cNvSpPr/>
              <p:nvPr/>
            </p:nvSpPr>
            <p:spPr>
              <a:xfrm>
                <a:off x="1207125" y="4649700"/>
                <a:ext cx="36625" cy="130200"/>
              </a:xfrm>
              <a:custGeom>
                <a:avLst/>
                <a:gdLst/>
                <a:ahLst/>
                <a:cxnLst/>
                <a:rect l="l" t="t" r="r" b="b"/>
                <a:pathLst>
                  <a:path w="1465" h="5208" extrusionOk="0">
                    <a:moveTo>
                      <a:pt x="0" y="0"/>
                    </a:moveTo>
                    <a:lnTo>
                      <a:pt x="0" y="5208"/>
                    </a:lnTo>
                    <a:lnTo>
                      <a:pt x="1465" y="5208"/>
                    </a:lnTo>
                    <a:lnTo>
                      <a:pt x="1465" y="0"/>
                    </a:lnTo>
                    <a:close/>
                  </a:path>
                </a:pathLst>
              </a:custGeom>
              <a:solidFill>
                <a:srgbClr val="3D4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6"/>
              <p:cNvSpPr/>
              <p:nvPr/>
            </p:nvSpPr>
            <p:spPr>
              <a:xfrm>
                <a:off x="1251875" y="4649700"/>
                <a:ext cx="36625" cy="130200"/>
              </a:xfrm>
              <a:custGeom>
                <a:avLst/>
                <a:gdLst/>
                <a:ahLst/>
                <a:cxnLst/>
                <a:rect l="l" t="t" r="r" b="b"/>
                <a:pathLst>
                  <a:path w="1465" h="5208" extrusionOk="0">
                    <a:moveTo>
                      <a:pt x="0" y="0"/>
                    </a:moveTo>
                    <a:lnTo>
                      <a:pt x="0" y="5208"/>
                    </a:lnTo>
                    <a:lnTo>
                      <a:pt x="1465" y="5208"/>
                    </a:lnTo>
                    <a:lnTo>
                      <a:pt x="1465" y="0"/>
                    </a:lnTo>
                    <a:close/>
                  </a:path>
                </a:pathLst>
              </a:custGeom>
              <a:solidFill>
                <a:srgbClr val="3D4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6"/>
              <p:cNvSpPr/>
              <p:nvPr/>
            </p:nvSpPr>
            <p:spPr>
              <a:xfrm>
                <a:off x="1420725" y="4341825"/>
                <a:ext cx="128175" cy="476750"/>
              </a:xfrm>
              <a:custGeom>
                <a:avLst/>
                <a:gdLst/>
                <a:ahLst/>
                <a:cxnLst/>
                <a:rect l="l" t="t" r="r" b="b"/>
                <a:pathLst>
                  <a:path w="5127" h="19070" extrusionOk="0">
                    <a:moveTo>
                      <a:pt x="0" y="1"/>
                    </a:moveTo>
                    <a:cubicBezTo>
                      <a:pt x="2138" y="1"/>
                      <a:pt x="2143" y="5453"/>
                      <a:pt x="2089" y="5453"/>
                    </a:cubicBezTo>
                    <a:cubicBezTo>
                      <a:pt x="2089" y="5453"/>
                      <a:pt x="2089" y="5453"/>
                      <a:pt x="2089" y="5453"/>
                    </a:cubicBezTo>
                    <a:lnTo>
                      <a:pt x="2089" y="19069"/>
                    </a:lnTo>
                    <a:lnTo>
                      <a:pt x="5072" y="19069"/>
                    </a:lnTo>
                    <a:lnTo>
                      <a:pt x="5126" y="1"/>
                    </a:lnTo>
                    <a:close/>
                  </a:path>
                </a:pathLst>
              </a:custGeom>
              <a:solidFill>
                <a:srgbClr val="93A8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6"/>
              <p:cNvSpPr/>
              <p:nvPr/>
            </p:nvSpPr>
            <p:spPr>
              <a:xfrm>
                <a:off x="996225" y="4341825"/>
                <a:ext cx="127500" cy="476750"/>
              </a:xfrm>
              <a:custGeom>
                <a:avLst/>
                <a:gdLst/>
                <a:ahLst/>
                <a:cxnLst/>
                <a:rect l="l" t="t" r="r" b="b"/>
                <a:pathLst>
                  <a:path w="5100" h="19070" extrusionOk="0">
                    <a:moveTo>
                      <a:pt x="0" y="1"/>
                    </a:moveTo>
                    <a:cubicBezTo>
                      <a:pt x="2198" y="1"/>
                      <a:pt x="2116" y="5426"/>
                      <a:pt x="2089" y="5453"/>
                    </a:cubicBezTo>
                    <a:lnTo>
                      <a:pt x="2089" y="19069"/>
                    </a:lnTo>
                    <a:lnTo>
                      <a:pt x="5073" y="19069"/>
                    </a:lnTo>
                    <a:lnTo>
                      <a:pt x="5100" y="1"/>
                    </a:lnTo>
                    <a:close/>
                  </a:path>
                </a:pathLst>
              </a:custGeom>
              <a:solidFill>
                <a:srgbClr val="93A8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6"/>
              <p:cNvSpPr/>
              <p:nvPr/>
            </p:nvSpPr>
            <p:spPr>
              <a:xfrm>
                <a:off x="1510225" y="4391350"/>
                <a:ext cx="90875" cy="16975"/>
              </a:xfrm>
              <a:custGeom>
                <a:avLst/>
                <a:gdLst/>
                <a:ahLst/>
                <a:cxnLst/>
                <a:rect l="l" t="t" r="r" b="b"/>
                <a:pathLst>
                  <a:path w="3635" h="679" extrusionOk="0">
                    <a:moveTo>
                      <a:pt x="0" y="0"/>
                    </a:moveTo>
                    <a:lnTo>
                      <a:pt x="0" y="678"/>
                    </a:lnTo>
                    <a:lnTo>
                      <a:pt x="3635" y="678"/>
                    </a:lnTo>
                    <a:lnTo>
                      <a:pt x="3635" y="0"/>
                    </a:lnTo>
                    <a:close/>
                  </a:path>
                </a:pathLst>
              </a:custGeom>
              <a:solidFill>
                <a:srgbClr val="BFD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6"/>
              <p:cNvSpPr/>
              <p:nvPr/>
            </p:nvSpPr>
            <p:spPr>
              <a:xfrm>
                <a:off x="1512250" y="4359475"/>
                <a:ext cx="87500" cy="33250"/>
              </a:xfrm>
              <a:custGeom>
                <a:avLst/>
                <a:gdLst/>
                <a:ahLst/>
                <a:cxnLst/>
                <a:rect l="l" t="t" r="r" b="b"/>
                <a:pathLst>
                  <a:path w="3500" h="1330" extrusionOk="0">
                    <a:moveTo>
                      <a:pt x="1" y="0"/>
                    </a:moveTo>
                    <a:lnTo>
                      <a:pt x="1" y="1329"/>
                    </a:lnTo>
                    <a:lnTo>
                      <a:pt x="3500" y="1329"/>
                    </a:lnTo>
                    <a:lnTo>
                      <a:pt x="3500" y="0"/>
                    </a:lnTo>
                    <a:close/>
                  </a:path>
                </a:pathLst>
              </a:custGeom>
              <a:solidFill>
                <a:srgbClr val="ABBC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6"/>
              <p:cNvSpPr/>
              <p:nvPr/>
            </p:nvSpPr>
            <p:spPr>
              <a:xfrm>
                <a:off x="1512250" y="4408300"/>
                <a:ext cx="87500" cy="342450"/>
              </a:xfrm>
              <a:custGeom>
                <a:avLst/>
                <a:gdLst/>
                <a:ahLst/>
                <a:cxnLst/>
                <a:rect l="l" t="t" r="r" b="b"/>
                <a:pathLst>
                  <a:path w="3500" h="13698" extrusionOk="0">
                    <a:moveTo>
                      <a:pt x="1" y="0"/>
                    </a:moveTo>
                    <a:lnTo>
                      <a:pt x="1" y="13698"/>
                    </a:lnTo>
                    <a:lnTo>
                      <a:pt x="3500" y="13698"/>
                    </a:lnTo>
                    <a:lnTo>
                      <a:pt x="3500" y="0"/>
                    </a:lnTo>
                    <a:close/>
                  </a:path>
                </a:pathLst>
              </a:custGeom>
              <a:solidFill>
                <a:srgbClr val="EAE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6"/>
              <p:cNvSpPr/>
              <p:nvPr/>
            </p:nvSpPr>
            <p:spPr>
              <a:xfrm>
                <a:off x="1526500" y="4420500"/>
                <a:ext cx="10200" cy="317375"/>
              </a:xfrm>
              <a:custGeom>
                <a:avLst/>
                <a:gdLst/>
                <a:ahLst/>
                <a:cxnLst/>
                <a:rect l="l" t="t" r="r" b="b"/>
                <a:pathLst>
                  <a:path w="408" h="12695" extrusionOk="0">
                    <a:moveTo>
                      <a:pt x="217" y="0"/>
                    </a:moveTo>
                    <a:cubicBezTo>
                      <a:pt x="109" y="0"/>
                      <a:pt x="0" y="109"/>
                      <a:pt x="0" y="217"/>
                    </a:cubicBezTo>
                    <a:lnTo>
                      <a:pt x="0" y="12477"/>
                    </a:lnTo>
                    <a:cubicBezTo>
                      <a:pt x="0" y="12586"/>
                      <a:pt x="109" y="12694"/>
                      <a:pt x="217" y="12694"/>
                    </a:cubicBezTo>
                    <a:cubicBezTo>
                      <a:pt x="299" y="12694"/>
                      <a:pt x="407" y="12586"/>
                      <a:pt x="407" y="12477"/>
                    </a:cubicBezTo>
                    <a:lnTo>
                      <a:pt x="407" y="217"/>
                    </a:lnTo>
                    <a:cubicBezTo>
                      <a:pt x="407" y="109"/>
                      <a:pt x="299" y="0"/>
                      <a:pt x="217" y="0"/>
                    </a:cubicBez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6"/>
              <p:cNvSpPr/>
              <p:nvPr/>
            </p:nvSpPr>
            <p:spPr>
              <a:xfrm>
                <a:off x="1550225" y="4420500"/>
                <a:ext cx="10200" cy="317375"/>
              </a:xfrm>
              <a:custGeom>
                <a:avLst/>
                <a:gdLst/>
                <a:ahLst/>
                <a:cxnLst/>
                <a:rect l="l" t="t" r="r" b="b"/>
                <a:pathLst>
                  <a:path w="408" h="12695" extrusionOk="0">
                    <a:moveTo>
                      <a:pt x="218" y="0"/>
                    </a:moveTo>
                    <a:cubicBezTo>
                      <a:pt x="109" y="0"/>
                      <a:pt x="1" y="109"/>
                      <a:pt x="1" y="217"/>
                    </a:cubicBezTo>
                    <a:lnTo>
                      <a:pt x="1" y="12477"/>
                    </a:lnTo>
                    <a:cubicBezTo>
                      <a:pt x="1" y="12586"/>
                      <a:pt x="109" y="12694"/>
                      <a:pt x="218" y="12694"/>
                    </a:cubicBezTo>
                    <a:cubicBezTo>
                      <a:pt x="299" y="12694"/>
                      <a:pt x="408" y="12586"/>
                      <a:pt x="408" y="12477"/>
                    </a:cubicBezTo>
                    <a:lnTo>
                      <a:pt x="408" y="217"/>
                    </a:lnTo>
                    <a:cubicBezTo>
                      <a:pt x="408" y="109"/>
                      <a:pt x="299" y="0"/>
                      <a:pt x="218" y="0"/>
                    </a:cubicBez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6"/>
              <p:cNvSpPr/>
              <p:nvPr/>
            </p:nvSpPr>
            <p:spPr>
              <a:xfrm>
                <a:off x="1573975" y="4420500"/>
                <a:ext cx="10175" cy="317375"/>
              </a:xfrm>
              <a:custGeom>
                <a:avLst/>
                <a:gdLst/>
                <a:ahLst/>
                <a:cxnLst/>
                <a:rect l="l" t="t" r="r" b="b"/>
                <a:pathLst>
                  <a:path w="407" h="12695" extrusionOk="0">
                    <a:moveTo>
                      <a:pt x="217" y="0"/>
                    </a:moveTo>
                    <a:cubicBezTo>
                      <a:pt x="109" y="0"/>
                      <a:pt x="0" y="109"/>
                      <a:pt x="0" y="217"/>
                    </a:cubicBezTo>
                    <a:lnTo>
                      <a:pt x="0" y="12477"/>
                    </a:lnTo>
                    <a:cubicBezTo>
                      <a:pt x="0" y="12586"/>
                      <a:pt x="109" y="12694"/>
                      <a:pt x="217" y="12694"/>
                    </a:cubicBezTo>
                    <a:cubicBezTo>
                      <a:pt x="298" y="12694"/>
                      <a:pt x="407" y="12586"/>
                      <a:pt x="407" y="12477"/>
                    </a:cubicBezTo>
                    <a:lnTo>
                      <a:pt x="407" y="217"/>
                    </a:lnTo>
                    <a:cubicBezTo>
                      <a:pt x="407" y="109"/>
                      <a:pt x="298" y="0"/>
                      <a:pt x="217" y="0"/>
                    </a:cubicBez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6"/>
              <p:cNvSpPr/>
              <p:nvPr/>
            </p:nvSpPr>
            <p:spPr>
              <a:xfrm>
                <a:off x="1319000" y="4342525"/>
                <a:ext cx="98350" cy="16975"/>
              </a:xfrm>
              <a:custGeom>
                <a:avLst/>
                <a:gdLst/>
                <a:ahLst/>
                <a:cxnLst/>
                <a:rect l="l" t="t" r="r" b="b"/>
                <a:pathLst>
                  <a:path w="3934" h="679" extrusionOk="0">
                    <a:moveTo>
                      <a:pt x="0" y="0"/>
                    </a:moveTo>
                    <a:lnTo>
                      <a:pt x="0" y="678"/>
                    </a:lnTo>
                    <a:lnTo>
                      <a:pt x="3933" y="678"/>
                    </a:lnTo>
                    <a:lnTo>
                      <a:pt x="3933" y="0"/>
                    </a:lnTo>
                    <a:close/>
                  </a:path>
                </a:pathLst>
              </a:custGeom>
              <a:solidFill>
                <a:srgbClr val="889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6"/>
              <p:cNvSpPr/>
              <p:nvPr/>
            </p:nvSpPr>
            <p:spPr>
              <a:xfrm>
                <a:off x="1324425" y="4358800"/>
                <a:ext cx="87500" cy="33250"/>
              </a:xfrm>
              <a:custGeom>
                <a:avLst/>
                <a:gdLst/>
                <a:ahLst/>
                <a:cxnLst/>
                <a:rect l="l" t="t" r="r" b="b"/>
                <a:pathLst>
                  <a:path w="3500" h="1330" extrusionOk="0">
                    <a:moveTo>
                      <a:pt x="0" y="0"/>
                    </a:moveTo>
                    <a:lnTo>
                      <a:pt x="0" y="1329"/>
                    </a:lnTo>
                    <a:lnTo>
                      <a:pt x="3499" y="1329"/>
                    </a:lnTo>
                    <a:lnTo>
                      <a:pt x="3499" y="27"/>
                    </a:lnTo>
                    <a:lnTo>
                      <a:pt x="0" y="0"/>
                    </a:lnTo>
                    <a:close/>
                  </a:path>
                </a:pathLst>
              </a:custGeom>
              <a:solidFill>
                <a:srgbClr val="ABBC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6"/>
              <p:cNvSpPr/>
              <p:nvPr/>
            </p:nvSpPr>
            <p:spPr>
              <a:xfrm>
                <a:off x="1323750" y="4407625"/>
                <a:ext cx="88175" cy="343125"/>
              </a:xfrm>
              <a:custGeom>
                <a:avLst/>
                <a:gdLst/>
                <a:ahLst/>
                <a:cxnLst/>
                <a:rect l="l" t="t" r="r" b="b"/>
                <a:pathLst>
                  <a:path w="3527" h="13725" extrusionOk="0">
                    <a:moveTo>
                      <a:pt x="27" y="0"/>
                    </a:moveTo>
                    <a:lnTo>
                      <a:pt x="0" y="13698"/>
                    </a:lnTo>
                    <a:lnTo>
                      <a:pt x="3499" y="13725"/>
                    </a:lnTo>
                    <a:lnTo>
                      <a:pt x="3526" y="27"/>
                    </a:lnTo>
                    <a:lnTo>
                      <a:pt x="27" y="0"/>
                    </a:lnTo>
                    <a:close/>
                  </a:path>
                </a:pathLst>
              </a:custGeom>
              <a:solidFill>
                <a:srgbClr val="EAE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6"/>
              <p:cNvSpPr/>
              <p:nvPr/>
            </p:nvSpPr>
            <p:spPr>
              <a:xfrm>
                <a:off x="1339350" y="4420500"/>
                <a:ext cx="10200" cy="317375"/>
              </a:xfrm>
              <a:custGeom>
                <a:avLst/>
                <a:gdLst/>
                <a:ahLst/>
                <a:cxnLst/>
                <a:rect l="l" t="t" r="r" b="b"/>
                <a:pathLst>
                  <a:path w="408" h="12695" extrusionOk="0">
                    <a:moveTo>
                      <a:pt x="190" y="0"/>
                    </a:moveTo>
                    <a:cubicBezTo>
                      <a:pt x="109" y="0"/>
                      <a:pt x="0" y="109"/>
                      <a:pt x="0" y="217"/>
                    </a:cubicBezTo>
                    <a:lnTo>
                      <a:pt x="0" y="12477"/>
                    </a:lnTo>
                    <a:cubicBezTo>
                      <a:pt x="0" y="12586"/>
                      <a:pt x="82" y="12694"/>
                      <a:pt x="190" y="12694"/>
                    </a:cubicBezTo>
                    <a:cubicBezTo>
                      <a:pt x="299" y="12694"/>
                      <a:pt x="407" y="12586"/>
                      <a:pt x="407" y="12477"/>
                    </a:cubicBezTo>
                    <a:lnTo>
                      <a:pt x="407" y="217"/>
                    </a:lnTo>
                    <a:cubicBezTo>
                      <a:pt x="407" y="109"/>
                      <a:pt x="299" y="0"/>
                      <a:pt x="190" y="0"/>
                    </a:cubicBez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6"/>
              <p:cNvSpPr/>
              <p:nvPr/>
            </p:nvSpPr>
            <p:spPr>
              <a:xfrm>
                <a:off x="1363075" y="4420500"/>
                <a:ext cx="10200" cy="317375"/>
              </a:xfrm>
              <a:custGeom>
                <a:avLst/>
                <a:gdLst/>
                <a:ahLst/>
                <a:cxnLst/>
                <a:rect l="l" t="t" r="r" b="b"/>
                <a:pathLst>
                  <a:path w="408" h="12695" extrusionOk="0">
                    <a:moveTo>
                      <a:pt x="190" y="0"/>
                    </a:moveTo>
                    <a:cubicBezTo>
                      <a:pt x="109" y="0"/>
                      <a:pt x="1" y="109"/>
                      <a:pt x="1" y="217"/>
                    </a:cubicBezTo>
                    <a:lnTo>
                      <a:pt x="1" y="12477"/>
                    </a:lnTo>
                    <a:cubicBezTo>
                      <a:pt x="1" y="12586"/>
                      <a:pt x="109" y="12694"/>
                      <a:pt x="190" y="12694"/>
                    </a:cubicBezTo>
                    <a:cubicBezTo>
                      <a:pt x="299" y="12694"/>
                      <a:pt x="407" y="12586"/>
                      <a:pt x="407" y="12477"/>
                    </a:cubicBezTo>
                    <a:lnTo>
                      <a:pt x="407" y="217"/>
                    </a:lnTo>
                    <a:cubicBezTo>
                      <a:pt x="407" y="109"/>
                      <a:pt x="299" y="0"/>
                      <a:pt x="190" y="0"/>
                    </a:cubicBez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6"/>
              <p:cNvSpPr/>
              <p:nvPr/>
            </p:nvSpPr>
            <p:spPr>
              <a:xfrm>
                <a:off x="1386125" y="4420500"/>
                <a:ext cx="10200" cy="317375"/>
              </a:xfrm>
              <a:custGeom>
                <a:avLst/>
                <a:gdLst/>
                <a:ahLst/>
                <a:cxnLst/>
                <a:rect l="l" t="t" r="r" b="b"/>
                <a:pathLst>
                  <a:path w="408" h="12695" extrusionOk="0">
                    <a:moveTo>
                      <a:pt x="191" y="0"/>
                    </a:moveTo>
                    <a:cubicBezTo>
                      <a:pt x="82" y="0"/>
                      <a:pt x="1" y="109"/>
                      <a:pt x="1" y="217"/>
                    </a:cubicBezTo>
                    <a:lnTo>
                      <a:pt x="1" y="12477"/>
                    </a:lnTo>
                    <a:cubicBezTo>
                      <a:pt x="1" y="12586"/>
                      <a:pt x="82" y="12694"/>
                      <a:pt x="191" y="12694"/>
                    </a:cubicBezTo>
                    <a:cubicBezTo>
                      <a:pt x="299" y="12694"/>
                      <a:pt x="408" y="12586"/>
                      <a:pt x="408" y="12477"/>
                    </a:cubicBezTo>
                    <a:lnTo>
                      <a:pt x="408" y="217"/>
                    </a:lnTo>
                    <a:cubicBezTo>
                      <a:pt x="408" y="109"/>
                      <a:pt x="299" y="0"/>
                      <a:pt x="191" y="0"/>
                    </a:cubicBez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6"/>
              <p:cNvSpPr/>
              <p:nvPr/>
            </p:nvSpPr>
            <p:spPr>
              <a:xfrm>
                <a:off x="1314925" y="4796850"/>
                <a:ext cx="105125" cy="21725"/>
              </a:xfrm>
              <a:custGeom>
                <a:avLst/>
                <a:gdLst/>
                <a:ahLst/>
                <a:cxnLst/>
                <a:rect l="l" t="t" r="r" b="b"/>
                <a:pathLst>
                  <a:path w="4205" h="869" extrusionOk="0">
                    <a:moveTo>
                      <a:pt x="1" y="0"/>
                    </a:moveTo>
                    <a:lnTo>
                      <a:pt x="1" y="868"/>
                    </a:lnTo>
                    <a:lnTo>
                      <a:pt x="4205" y="868"/>
                    </a:lnTo>
                    <a:lnTo>
                      <a:pt x="4205" y="27"/>
                    </a:lnTo>
                    <a:lnTo>
                      <a:pt x="1" y="0"/>
                    </a:ln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6"/>
              <p:cNvSpPr/>
              <p:nvPr/>
            </p:nvSpPr>
            <p:spPr>
              <a:xfrm>
                <a:off x="1322400" y="4748025"/>
                <a:ext cx="90875" cy="16975"/>
              </a:xfrm>
              <a:custGeom>
                <a:avLst/>
                <a:gdLst/>
                <a:ahLst/>
                <a:cxnLst/>
                <a:rect l="l" t="t" r="r" b="b"/>
                <a:pathLst>
                  <a:path w="3635" h="679" extrusionOk="0">
                    <a:moveTo>
                      <a:pt x="0" y="0"/>
                    </a:moveTo>
                    <a:lnTo>
                      <a:pt x="0" y="678"/>
                    </a:lnTo>
                    <a:lnTo>
                      <a:pt x="3635" y="678"/>
                    </a:lnTo>
                    <a:lnTo>
                      <a:pt x="3635" y="0"/>
                    </a:lnTo>
                    <a:close/>
                  </a:path>
                </a:pathLst>
              </a:custGeom>
              <a:solidFill>
                <a:srgbClr val="BFD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6"/>
              <p:cNvSpPr/>
              <p:nvPr/>
            </p:nvSpPr>
            <p:spPr>
              <a:xfrm>
                <a:off x="1323750" y="4764300"/>
                <a:ext cx="87500" cy="33250"/>
              </a:xfrm>
              <a:custGeom>
                <a:avLst/>
                <a:gdLst/>
                <a:ahLst/>
                <a:cxnLst/>
                <a:rect l="l" t="t" r="r" b="b"/>
                <a:pathLst>
                  <a:path w="3500" h="1330" extrusionOk="0">
                    <a:moveTo>
                      <a:pt x="0" y="0"/>
                    </a:moveTo>
                    <a:lnTo>
                      <a:pt x="0" y="1329"/>
                    </a:lnTo>
                    <a:lnTo>
                      <a:pt x="3499" y="1329"/>
                    </a:lnTo>
                    <a:lnTo>
                      <a:pt x="3499" y="0"/>
                    </a:lnTo>
                    <a:close/>
                  </a:path>
                </a:pathLst>
              </a:custGeom>
              <a:solidFill>
                <a:srgbClr val="ABBC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6"/>
              <p:cNvSpPr/>
              <p:nvPr/>
            </p:nvSpPr>
            <p:spPr>
              <a:xfrm>
                <a:off x="1080975" y="4341825"/>
                <a:ext cx="98350" cy="17000"/>
              </a:xfrm>
              <a:custGeom>
                <a:avLst/>
                <a:gdLst/>
                <a:ahLst/>
                <a:cxnLst/>
                <a:rect l="l" t="t" r="r" b="b"/>
                <a:pathLst>
                  <a:path w="3934" h="680" extrusionOk="0">
                    <a:moveTo>
                      <a:pt x="1" y="1"/>
                    </a:moveTo>
                    <a:lnTo>
                      <a:pt x="1" y="679"/>
                    </a:lnTo>
                    <a:lnTo>
                      <a:pt x="3934" y="679"/>
                    </a:lnTo>
                    <a:lnTo>
                      <a:pt x="3934" y="1"/>
                    </a:lnTo>
                    <a:close/>
                  </a:path>
                </a:pathLst>
              </a:custGeom>
              <a:solidFill>
                <a:srgbClr val="889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6"/>
              <p:cNvSpPr/>
              <p:nvPr/>
            </p:nvSpPr>
            <p:spPr>
              <a:xfrm>
                <a:off x="1083700" y="4391350"/>
                <a:ext cx="90900" cy="16975"/>
              </a:xfrm>
              <a:custGeom>
                <a:avLst/>
                <a:gdLst/>
                <a:ahLst/>
                <a:cxnLst/>
                <a:rect l="l" t="t" r="r" b="b"/>
                <a:pathLst>
                  <a:path w="3636" h="679" extrusionOk="0">
                    <a:moveTo>
                      <a:pt x="0" y="0"/>
                    </a:moveTo>
                    <a:lnTo>
                      <a:pt x="0" y="678"/>
                    </a:lnTo>
                    <a:lnTo>
                      <a:pt x="3635" y="678"/>
                    </a:lnTo>
                    <a:lnTo>
                      <a:pt x="3635" y="0"/>
                    </a:lnTo>
                    <a:close/>
                  </a:path>
                </a:pathLst>
              </a:custGeom>
              <a:solidFill>
                <a:srgbClr val="BFD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6"/>
              <p:cNvSpPr/>
              <p:nvPr/>
            </p:nvSpPr>
            <p:spPr>
              <a:xfrm>
                <a:off x="1085725" y="4358800"/>
                <a:ext cx="87500" cy="33250"/>
              </a:xfrm>
              <a:custGeom>
                <a:avLst/>
                <a:gdLst/>
                <a:ahLst/>
                <a:cxnLst/>
                <a:rect l="l" t="t" r="r" b="b"/>
                <a:pathLst>
                  <a:path w="3500" h="1330" extrusionOk="0">
                    <a:moveTo>
                      <a:pt x="1" y="0"/>
                    </a:moveTo>
                    <a:lnTo>
                      <a:pt x="1" y="1329"/>
                    </a:lnTo>
                    <a:lnTo>
                      <a:pt x="3500" y="1329"/>
                    </a:lnTo>
                    <a:lnTo>
                      <a:pt x="3500" y="0"/>
                    </a:lnTo>
                    <a:close/>
                  </a:path>
                </a:pathLst>
              </a:custGeom>
              <a:solidFill>
                <a:srgbClr val="ABBC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6"/>
              <p:cNvSpPr/>
              <p:nvPr/>
            </p:nvSpPr>
            <p:spPr>
              <a:xfrm>
                <a:off x="1085725" y="4406925"/>
                <a:ext cx="87500" cy="342475"/>
              </a:xfrm>
              <a:custGeom>
                <a:avLst/>
                <a:gdLst/>
                <a:ahLst/>
                <a:cxnLst/>
                <a:rect l="l" t="t" r="r" b="b"/>
                <a:pathLst>
                  <a:path w="3500" h="13699" extrusionOk="0">
                    <a:moveTo>
                      <a:pt x="1" y="1"/>
                    </a:moveTo>
                    <a:lnTo>
                      <a:pt x="1" y="13698"/>
                    </a:lnTo>
                    <a:lnTo>
                      <a:pt x="3500" y="13698"/>
                    </a:lnTo>
                    <a:lnTo>
                      <a:pt x="3500" y="1"/>
                    </a:lnTo>
                    <a:close/>
                  </a:path>
                </a:pathLst>
              </a:custGeom>
              <a:solidFill>
                <a:srgbClr val="EAE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6"/>
              <p:cNvSpPr/>
              <p:nvPr/>
            </p:nvSpPr>
            <p:spPr>
              <a:xfrm>
                <a:off x="1099975" y="4419825"/>
                <a:ext cx="10200" cy="317375"/>
              </a:xfrm>
              <a:custGeom>
                <a:avLst/>
                <a:gdLst/>
                <a:ahLst/>
                <a:cxnLst/>
                <a:rect l="l" t="t" r="r" b="b"/>
                <a:pathLst>
                  <a:path w="408" h="12695" extrusionOk="0">
                    <a:moveTo>
                      <a:pt x="217" y="0"/>
                    </a:moveTo>
                    <a:cubicBezTo>
                      <a:pt x="109" y="0"/>
                      <a:pt x="0" y="109"/>
                      <a:pt x="0" y="217"/>
                    </a:cubicBezTo>
                    <a:lnTo>
                      <a:pt x="0" y="12477"/>
                    </a:lnTo>
                    <a:cubicBezTo>
                      <a:pt x="0" y="12586"/>
                      <a:pt x="109" y="12694"/>
                      <a:pt x="217" y="12694"/>
                    </a:cubicBezTo>
                    <a:cubicBezTo>
                      <a:pt x="326" y="12694"/>
                      <a:pt x="407" y="12586"/>
                      <a:pt x="407" y="12477"/>
                    </a:cubicBezTo>
                    <a:lnTo>
                      <a:pt x="407" y="217"/>
                    </a:lnTo>
                    <a:cubicBezTo>
                      <a:pt x="407" y="109"/>
                      <a:pt x="326" y="0"/>
                      <a:pt x="217" y="0"/>
                    </a:cubicBez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6"/>
              <p:cNvSpPr/>
              <p:nvPr/>
            </p:nvSpPr>
            <p:spPr>
              <a:xfrm>
                <a:off x="1123700" y="4419825"/>
                <a:ext cx="10200" cy="317375"/>
              </a:xfrm>
              <a:custGeom>
                <a:avLst/>
                <a:gdLst/>
                <a:ahLst/>
                <a:cxnLst/>
                <a:rect l="l" t="t" r="r" b="b"/>
                <a:pathLst>
                  <a:path w="408" h="12695" extrusionOk="0">
                    <a:moveTo>
                      <a:pt x="218" y="0"/>
                    </a:moveTo>
                    <a:cubicBezTo>
                      <a:pt x="109" y="0"/>
                      <a:pt x="1" y="109"/>
                      <a:pt x="1" y="217"/>
                    </a:cubicBezTo>
                    <a:lnTo>
                      <a:pt x="1" y="12477"/>
                    </a:lnTo>
                    <a:cubicBezTo>
                      <a:pt x="1" y="12586"/>
                      <a:pt x="109" y="12694"/>
                      <a:pt x="218" y="12694"/>
                    </a:cubicBezTo>
                    <a:cubicBezTo>
                      <a:pt x="326" y="12694"/>
                      <a:pt x="408" y="12586"/>
                      <a:pt x="408" y="12477"/>
                    </a:cubicBezTo>
                    <a:lnTo>
                      <a:pt x="408" y="217"/>
                    </a:lnTo>
                    <a:cubicBezTo>
                      <a:pt x="408" y="109"/>
                      <a:pt x="326" y="0"/>
                      <a:pt x="218" y="0"/>
                    </a:cubicBez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6"/>
              <p:cNvSpPr/>
              <p:nvPr/>
            </p:nvSpPr>
            <p:spPr>
              <a:xfrm>
                <a:off x="1147450" y="4420500"/>
                <a:ext cx="10175" cy="317375"/>
              </a:xfrm>
              <a:custGeom>
                <a:avLst/>
                <a:gdLst/>
                <a:ahLst/>
                <a:cxnLst/>
                <a:rect l="l" t="t" r="r" b="b"/>
                <a:pathLst>
                  <a:path w="407" h="12695" extrusionOk="0">
                    <a:moveTo>
                      <a:pt x="217" y="0"/>
                    </a:moveTo>
                    <a:cubicBezTo>
                      <a:pt x="109" y="0"/>
                      <a:pt x="0" y="109"/>
                      <a:pt x="0" y="217"/>
                    </a:cubicBezTo>
                    <a:lnTo>
                      <a:pt x="0" y="12477"/>
                    </a:lnTo>
                    <a:cubicBezTo>
                      <a:pt x="0" y="12586"/>
                      <a:pt x="109" y="12694"/>
                      <a:pt x="217" y="12694"/>
                    </a:cubicBezTo>
                    <a:cubicBezTo>
                      <a:pt x="326" y="12694"/>
                      <a:pt x="407" y="12586"/>
                      <a:pt x="407" y="12477"/>
                    </a:cubicBezTo>
                    <a:lnTo>
                      <a:pt x="407" y="217"/>
                    </a:lnTo>
                    <a:cubicBezTo>
                      <a:pt x="407" y="109"/>
                      <a:pt x="326" y="0"/>
                      <a:pt x="217" y="0"/>
                    </a:cubicBez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6"/>
              <p:cNvSpPr/>
              <p:nvPr/>
            </p:nvSpPr>
            <p:spPr>
              <a:xfrm>
                <a:off x="1077600" y="4797525"/>
                <a:ext cx="104450" cy="21050"/>
              </a:xfrm>
              <a:custGeom>
                <a:avLst/>
                <a:gdLst/>
                <a:ahLst/>
                <a:cxnLst/>
                <a:rect l="l" t="t" r="r" b="b"/>
                <a:pathLst>
                  <a:path w="4178" h="842" extrusionOk="0">
                    <a:moveTo>
                      <a:pt x="0" y="0"/>
                    </a:moveTo>
                    <a:lnTo>
                      <a:pt x="0" y="841"/>
                    </a:lnTo>
                    <a:lnTo>
                      <a:pt x="4177" y="841"/>
                    </a:lnTo>
                    <a:lnTo>
                      <a:pt x="4177" y="0"/>
                    </a:ln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6"/>
              <p:cNvSpPr/>
              <p:nvPr/>
            </p:nvSpPr>
            <p:spPr>
              <a:xfrm>
                <a:off x="1083700" y="4748025"/>
                <a:ext cx="90900" cy="16975"/>
              </a:xfrm>
              <a:custGeom>
                <a:avLst/>
                <a:gdLst/>
                <a:ahLst/>
                <a:cxnLst/>
                <a:rect l="l" t="t" r="r" b="b"/>
                <a:pathLst>
                  <a:path w="3636" h="679" extrusionOk="0">
                    <a:moveTo>
                      <a:pt x="0" y="0"/>
                    </a:moveTo>
                    <a:lnTo>
                      <a:pt x="0" y="678"/>
                    </a:lnTo>
                    <a:lnTo>
                      <a:pt x="3635" y="678"/>
                    </a:lnTo>
                    <a:lnTo>
                      <a:pt x="3635" y="0"/>
                    </a:lnTo>
                    <a:close/>
                  </a:path>
                </a:pathLst>
              </a:custGeom>
              <a:solidFill>
                <a:srgbClr val="BFD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6"/>
              <p:cNvSpPr/>
              <p:nvPr/>
            </p:nvSpPr>
            <p:spPr>
              <a:xfrm>
                <a:off x="1085725" y="4764300"/>
                <a:ext cx="87500" cy="33250"/>
              </a:xfrm>
              <a:custGeom>
                <a:avLst/>
                <a:gdLst/>
                <a:ahLst/>
                <a:cxnLst/>
                <a:rect l="l" t="t" r="r" b="b"/>
                <a:pathLst>
                  <a:path w="3500" h="1330" extrusionOk="0">
                    <a:moveTo>
                      <a:pt x="1" y="0"/>
                    </a:moveTo>
                    <a:lnTo>
                      <a:pt x="1" y="1329"/>
                    </a:lnTo>
                    <a:lnTo>
                      <a:pt x="3500" y="1329"/>
                    </a:lnTo>
                    <a:lnTo>
                      <a:pt x="3500" y="0"/>
                    </a:lnTo>
                    <a:close/>
                  </a:path>
                </a:pathLst>
              </a:custGeom>
              <a:solidFill>
                <a:srgbClr val="ABBC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6"/>
              <p:cNvSpPr/>
              <p:nvPr/>
            </p:nvSpPr>
            <p:spPr>
              <a:xfrm>
                <a:off x="893150" y="4341825"/>
                <a:ext cx="98350" cy="17675"/>
              </a:xfrm>
              <a:custGeom>
                <a:avLst/>
                <a:gdLst/>
                <a:ahLst/>
                <a:cxnLst/>
                <a:rect l="l" t="t" r="r" b="b"/>
                <a:pathLst>
                  <a:path w="3934" h="707" extrusionOk="0">
                    <a:moveTo>
                      <a:pt x="1" y="1"/>
                    </a:moveTo>
                    <a:lnTo>
                      <a:pt x="1" y="679"/>
                    </a:lnTo>
                    <a:lnTo>
                      <a:pt x="3934" y="706"/>
                    </a:lnTo>
                    <a:lnTo>
                      <a:pt x="3934" y="28"/>
                    </a:lnTo>
                    <a:lnTo>
                      <a:pt x="1" y="1"/>
                    </a:lnTo>
                    <a:close/>
                  </a:path>
                </a:pathLst>
              </a:custGeom>
              <a:solidFill>
                <a:srgbClr val="889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6"/>
              <p:cNvSpPr/>
              <p:nvPr/>
            </p:nvSpPr>
            <p:spPr>
              <a:xfrm>
                <a:off x="895875" y="4391350"/>
                <a:ext cx="90875" cy="16975"/>
              </a:xfrm>
              <a:custGeom>
                <a:avLst/>
                <a:gdLst/>
                <a:ahLst/>
                <a:cxnLst/>
                <a:rect l="l" t="t" r="r" b="b"/>
                <a:pathLst>
                  <a:path w="3635" h="679" extrusionOk="0">
                    <a:moveTo>
                      <a:pt x="27" y="0"/>
                    </a:moveTo>
                    <a:lnTo>
                      <a:pt x="0" y="678"/>
                    </a:lnTo>
                    <a:lnTo>
                      <a:pt x="3635" y="678"/>
                    </a:lnTo>
                    <a:lnTo>
                      <a:pt x="3635" y="0"/>
                    </a:lnTo>
                    <a:close/>
                  </a:path>
                </a:pathLst>
              </a:custGeom>
              <a:solidFill>
                <a:srgbClr val="BFD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6"/>
              <p:cNvSpPr/>
              <p:nvPr/>
            </p:nvSpPr>
            <p:spPr>
              <a:xfrm>
                <a:off x="898575" y="4358800"/>
                <a:ext cx="87500" cy="33250"/>
              </a:xfrm>
              <a:custGeom>
                <a:avLst/>
                <a:gdLst/>
                <a:ahLst/>
                <a:cxnLst/>
                <a:rect l="l" t="t" r="r" b="b"/>
                <a:pathLst>
                  <a:path w="3500" h="1330" extrusionOk="0">
                    <a:moveTo>
                      <a:pt x="1" y="0"/>
                    </a:moveTo>
                    <a:lnTo>
                      <a:pt x="1" y="1329"/>
                    </a:lnTo>
                    <a:lnTo>
                      <a:pt x="3500" y="1329"/>
                    </a:lnTo>
                    <a:lnTo>
                      <a:pt x="3500" y="0"/>
                    </a:lnTo>
                    <a:close/>
                  </a:path>
                </a:pathLst>
              </a:custGeom>
              <a:solidFill>
                <a:srgbClr val="ABBC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6"/>
              <p:cNvSpPr/>
              <p:nvPr/>
            </p:nvSpPr>
            <p:spPr>
              <a:xfrm>
                <a:off x="897900" y="4406925"/>
                <a:ext cx="86825" cy="342475"/>
              </a:xfrm>
              <a:custGeom>
                <a:avLst/>
                <a:gdLst/>
                <a:ahLst/>
                <a:cxnLst/>
                <a:rect l="l" t="t" r="r" b="b"/>
                <a:pathLst>
                  <a:path w="3473" h="13699" extrusionOk="0">
                    <a:moveTo>
                      <a:pt x="1" y="1"/>
                    </a:moveTo>
                    <a:lnTo>
                      <a:pt x="1" y="13698"/>
                    </a:lnTo>
                    <a:lnTo>
                      <a:pt x="3472" y="13698"/>
                    </a:lnTo>
                    <a:lnTo>
                      <a:pt x="3472" y="1"/>
                    </a:lnTo>
                    <a:close/>
                  </a:path>
                </a:pathLst>
              </a:custGeom>
              <a:solidFill>
                <a:srgbClr val="EAE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6"/>
              <p:cNvSpPr/>
              <p:nvPr/>
            </p:nvSpPr>
            <p:spPr>
              <a:xfrm>
                <a:off x="912825" y="4419825"/>
                <a:ext cx="10200" cy="317375"/>
              </a:xfrm>
              <a:custGeom>
                <a:avLst/>
                <a:gdLst/>
                <a:ahLst/>
                <a:cxnLst/>
                <a:rect l="l" t="t" r="r" b="b"/>
                <a:pathLst>
                  <a:path w="408" h="12695" extrusionOk="0">
                    <a:moveTo>
                      <a:pt x="217" y="0"/>
                    </a:moveTo>
                    <a:cubicBezTo>
                      <a:pt x="109" y="0"/>
                      <a:pt x="0" y="109"/>
                      <a:pt x="0" y="217"/>
                    </a:cubicBezTo>
                    <a:lnTo>
                      <a:pt x="0" y="12477"/>
                    </a:lnTo>
                    <a:cubicBezTo>
                      <a:pt x="0" y="12586"/>
                      <a:pt x="109" y="12694"/>
                      <a:pt x="217" y="12694"/>
                    </a:cubicBezTo>
                    <a:cubicBezTo>
                      <a:pt x="299" y="12694"/>
                      <a:pt x="407" y="12586"/>
                      <a:pt x="407" y="12477"/>
                    </a:cubicBezTo>
                    <a:lnTo>
                      <a:pt x="407" y="217"/>
                    </a:lnTo>
                    <a:cubicBezTo>
                      <a:pt x="407" y="109"/>
                      <a:pt x="299" y="0"/>
                      <a:pt x="217" y="0"/>
                    </a:cubicBez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6"/>
              <p:cNvSpPr/>
              <p:nvPr/>
            </p:nvSpPr>
            <p:spPr>
              <a:xfrm>
                <a:off x="936550" y="4419825"/>
                <a:ext cx="10200" cy="317375"/>
              </a:xfrm>
              <a:custGeom>
                <a:avLst/>
                <a:gdLst/>
                <a:ahLst/>
                <a:cxnLst/>
                <a:rect l="l" t="t" r="r" b="b"/>
                <a:pathLst>
                  <a:path w="408" h="12695" extrusionOk="0">
                    <a:moveTo>
                      <a:pt x="218" y="0"/>
                    </a:moveTo>
                    <a:cubicBezTo>
                      <a:pt x="109" y="0"/>
                      <a:pt x="1" y="109"/>
                      <a:pt x="1" y="217"/>
                    </a:cubicBezTo>
                    <a:lnTo>
                      <a:pt x="1" y="12477"/>
                    </a:lnTo>
                    <a:cubicBezTo>
                      <a:pt x="1" y="12586"/>
                      <a:pt x="109" y="12694"/>
                      <a:pt x="218" y="12694"/>
                    </a:cubicBezTo>
                    <a:cubicBezTo>
                      <a:pt x="299" y="12694"/>
                      <a:pt x="407" y="12586"/>
                      <a:pt x="407" y="12477"/>
                    </a:cubicBezTo>
                    <a:lnTo>
                      <a:pt x="407" y="217"/>
                    </a:lnTo>
                    <a:cubicBezTo>
                      <a:pt x="407" y="109"/>
                      <a:pt x="299" y="0"/>
                      <a:pt x="218" y="0"/>
                    </a:cubicBez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6"/>
              <p:cNvSpPr/>
              <p:nvPr/>
            </p:nvSpPr>
            <p:spPr>
              <a:xfrm>
                <a:off x="960275" y="4419825"/>
                <a:ext cx="10200" cy="317375"/>
              </a:xfrm>
              <a:custGeom>
                <a:avLst/>
                <a:gdLst/>
                <a:ahLst/>
                <a:cxnLst/>
                <a:rect l="l" t="t" r="r" b="b"/>
                <a:pathLst>
                  <a:path w="408" h="12695" extrusionOk="0">
                    <a:moveTo>
                      <a:pt x="218" y="0"/>
                    </a:moveTo>
                    <a:cubicBezTo>
                      <a:pt x="109" y="0"/>
                      <a:pt x="1" y="109"/>
                      <a:pt x="1" y="217"/>
                    </a:cubicBezTo>
                    <a:lnTo>
                      <a:pt x="1" y="12477"/>
                    </a:lnTo>
                    <a:cubicBezTo>
                      <a:pt x="1" y="12586"/>
                      <a:pt x="109" y="12694"/>
                      <a:pt x="218" y="12694"/>
                    </a:cubicBezTo>
                    <a:cubicBezTo>
                      <a:pt x="299" y="12694"/>
                      <a:pt x="408" y="12586"/>
                      <a:pt x="408" y="12477"/>
                    </a:cubicBezTo>
                    <a:lnTo>
                      <a:pt x="408" y="217"/>
                    </a:lnTo>
                    <a:cubicBezTo>
                      <a:pt x="408" y="109"/>
                      <a:pt x="299" y="0"/>
                      <a:pt x="218" y="0"/>
                    </a:cubicBez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6"/>
              <p:cNvSpPr/>
              <p:nvPr/>
            </p:nvSpPr>
            <p:spPr>
              <a:xfrm>
                <a:off x="895875" y="4315400"/>
                <a:ext cx="707275" cy="27150"/>
              </a:xfrm>
              <a:custGeom>
                <a:avLst/>
                <a:gdLst/>
                <a:ahLst/>
                <a:cxnLst/>
                <a:rect l="l" t="t" r="r" b="b"/>
                <a:pathLst>
                  <a:path w="28291" h="1086" extrusionOk="0">
                    <a:moveTo>
                      <a:pt x="0" y="0"/>
                    </a:moveTo>
                    <a:lnTo>
                      <a:pt x="0" y="1058"/>
                    </a:lnTo>
                    <a:lnTo>
                      <a:pt x="28290" y="1085"/>
                    </a:lnTo>
                    <a:lnTo>
                      <a:pt x="28290" y="27"/>
                    </a:lnTo>
                    <a:lnTo>
                      <a:pt x="0" y="0"/>
                    </a:lnTo>
                    <a:close/>
                  </a:path>
                </a:pathLst>
              </a:custGeom>
              <a:solidFill>
                <a:srgbClr val="BFD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6"/>
              <p:cNvSpPr/>
              <p:nvPr/>
            </p:nvSpPr>
            <p:spPr>
              <a:xfrm>
                <a:off x="1396300" y="4316075"/>
                <a:ext cx="206850" cy="25775"/>
              </a:xfrm>
              <a:custGeom>
                <a:avLst/>
                <a:gdLst/>
                <a:ahLst/>
                <a:cxnLst/>
                <a:rect l="l" t="t" r="r" b="b"/>
                <a:pathLst>
                  <a:path w="8274" h="1031" extrusionOk="0">
                    <a:moveTo>
                      <a:pt x="1" y="0"/>
                    </a:moveTo>
                    <a:cubicBezTo>
                      <a:pt x="4096" y="163"/>
                      <a:pt x="4259" y="1031"/>
                      <a:pt x="4259" y="1031"/>
                    </a:cubicBezTo>
                    <a:lnTo>
                      <a:pt x="8273" y="1031"/>
                    </a:lnTo>
                    <a:lnTo>
                      <a:pt x="8273" y="0"/>
                    </a:lnTo>
                    <a:close/>
                  </a:path>
                </a:pathLst>
              </a:custGeom>
              <a:solidFill>
                <a:srgbClr val="BFD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6"/>
              <p:cNvSpPr/>
              <p:nvPr/>
            </p:nvSpPr>
            <p:spPr>
              <a:xfrm>
                <a:off x="928425" y="4145875"/>
                <a:ext cx="641500" cy="56300"/>
              </a:xfrm>
              <a:custGeom>
                <a:avLst/>
                <a:gdLst/>
                <a:ahLst/>
                <a:cxnLst/>
                <a:rect l="l" t="t" r="r" b="b"/>
                <a:pathLst>
                  <a:path w="25660" h="2252" extrusionOk="0">
                    <a:moveTo>
                      <a:pt x="0" y="0"/>
                    </a:moveTo>
                    <a:lnTo>
                      <a:pt x="0" y="2224"/>
                    </a:lnTo>
                    <a:lnTo>
                      <a:pt x="25659" y="2251"/>
                    </a:lnTo>
                    <a:lnTo>
                      <a:pt x="25659" y="0"/>
                    </a:lnTo>
                    <a:close/>
                  </a:path>
                </a:pathLst>
              </a:custGeom>
              <a:solidFill>
                <a:srgbClr val="BFD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6"/>
              <p:cNvSpPr/>
              <p:nvPr/>
            </p:nvSpPr>
            <p:spPr>
              <a:xfrm>
                <a:off x="1504800" y="4147225"/>
                <a:ext cx="65125" cy="54950"/>
              </a:xfrm>
              <a:custGeom>
                <a:avLst/>
                <a:gdLst/>
                <a:ahLst/>
                <a:cxnLst/>
                <a:rect l="l" t="t" r="r" b="b"/>
                <a:pathLst>
                  <a:path w="2605" h="2198" extrusionOk="0">
                    <a:moveTo>
                      <a:pt x="0" y="0"/>
                    </a:moveTo>
                    <a:cubicBezTo>
                      <a:pt x="0" y="0"/>
                      <a:pt x="1763" y="407"/>
                      <a:pt x="1574" y="2197"/>
                    </a:cubicBezTo>
                    <a:lnTo>
                      <a:pt x="2604" y="2197"/>
                    </a:lnTo>
                    <a:lnTo>
                      <a:pt x="2604" y="0"/>
                    </a:lnTo>
                    <a:close/>
                  </a:path>
                </a:pathLst>
              </a:custGeom>
              <a:solidFill>
                <a:srgbClr val="BFD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6"/>
              <p:cNvSpPr/>
              <p:nvPr/>
            </p:nvSpPr>
            <p:spPr>
              <a:xfrm>
                <a:off x="919600" y="4122825"/>
                <a:ext cx="659125" cy="23750"/>
              </a:xfrm>
              <a:custGeom>
                <a:avLst/>
                <a:gdLst/>
                <a:ahLst/>
                <a:cxnLst/>
                <a:rect l="l" t="t" r="r" b="b"/>
                <a:pathLst>
                  <a:path w="26365" h="950" extrusionOk="0">
                    <a:moveTo>
                      <a:pt x="0" y="0"/>
                    </a:moveTo>
                    <a:lnTo>
                      <a:pt x="0" y="922"/>
                    </a:lnTo>
                    <a:lnTo>
                      <a:pt x="26365" y="949"/>
                    </a:lnTo>
                    <a:lnTo>
                      <a:pt x="26365" y="27"/>
                    </a:lnTo>
                    <a:lnTo>
                      <a:pt x="0" y="0"/>
                    </a:lnTo>
                    <a:close/>
                  </a:path>
                </a:pathLst>
              </a:custGeom>
              <a:solidFill>
                <a:srgbClr val="E2EC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p:cNvSpPr/>
              <p:nvPr/>
            </p:nvSpPr>
            <p:spPr>
              <a:xfrm>
                <a:off x="935875" y="4052300"/>
                <a:ext cx="627275" cy="149875"/>
              </a:xfrm>
              <a:custGeom>
                <a:avLst/>
                <a:gdLst/>
                <a:ahLst/>
                <a:cxnLst/>
                <a:rect l="l" t="t" r="r" b="b"/>
                <a:pathLst>
                  <a:path w="25091" h="5995" extrusionOk="0">
                    <a:moveTo>
                      <a:pt x="12532" y="0"/>
                    </a:moveTo>
                    <a:lnTo>
                      <a:pt x="0" y="5967"/>
                    </a:lnTo>
                    <a:lnTo>
                      <a:pt x="12532" y="5994"/>
                    </a:lnTo>
                    <a:lnTo>
                      <a:pt x="25090" y="5994"/>
                    </a:lnTo>
                    <a:lnTo>
                      <a:pt x="12532" y="0"/>
                    </a:ln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6"/>
              <p:cNvSpPr/>
              <p:nvPr/>
            </p:nvSpPr>
            <p:spPr>
              <a:xfrm>
                <a:off x="898575" y="4219775"/>
                <a:ext cx="701175" cy="69875"/>
              </a:xfrm>
              <a:custGeom>
                <a:avLst/>
                <a:gdLst/>
                <a:ahLst/>
                <a:cxnLst/>
                <a:rect l="l" t="t" r="r" b="b"/>
                <a:pathLst>
                  <a:path w="28047" h="2795" extrusionOk="0">
                    <a:moveTo>
                      <a:pt x="1" y="1"/>
                    </a:moveTo>
                    <a:lnTo>
                      <a:pt x="1" y="2767"/>
                    </a:lnTo>
                    <a:lnTo>
                      <a:pt x="28047" y="2794"/>
                    </a:lnTo>
                    <a:lnTo>
                      <a:pt x="28047" y="28"/>
                    </a:lnTo>
                    <a:lnTo>
                      <a:pt x="1" y="1"/>
                    </a:lnTo>
                    <a:close/>
                  </a:path>
                </a:pathLst>
              </a:custGeom>
              <a:solidFill>
                <a:srgbClr val="ABBC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6"/>
              <p:cNvSpPr/>
              <p:nvPr/>
            </p:nvSpPr>
            <p:spPr>
              <a:xfrm>
                <a:off x="1362400" y="4228600"/>
                <a:ext cx="238025" cy="61725"/>
              </a:xfrm>
              <a:custGeom>
                <a:avLst/>
                <a:gdLst/>
                <a:ahLst/>
                <a:cxnLst/>
                <a:rect l="l" t="t" r="r" b="b"/>
                <a:pathLst>
                  <a:path w="9521" h="2469" extrusionOk="0">
                    <a:moveTo>
                      <a:pt x="0" y="0"/>
                    </a:moveTo>
                    <a:cubicBezTo>
                      <a:pt x="5018" y="461"/>
                      <a:pt x="5724" y="2469"/>
                      <a:pt x="5724" y="2469"/>
                    </a:cubicBezTo>
                    <a:lnTo>
                      <a:pt x="9521" y="2469"/>
                    </a:lnTo>
                    <a:lnTo>
                      <a:pt x="9521" y="0"/>
                    </a:lnTo>
                    <a:close/>
                  </a:path>
                </a:pathLst>
              </a:custGeom>
              <a:solidFill>
                <a:srgbClr val="ABBC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6"/>
              <p:cNvSpPr/>
              <p:nvPr/>
            </p:nvSpPr>
            <p:spPr>
              <a:xfrm>
                <a:off x="1003675" y="4071950"/>
                <a:ext cx="491650" cy="117350"/>
              </a:xfrm>
              <a:custGeom>
                <a:avLst/>
                <a:gdLst/>
                <a:ahLst/>
                <a:cxnLst/>
                <a:rect l="l" t="t" r="r" b="b"/>
                <a:pathLst>
                  <a:path w="19666" h="4694" extrusionOk="0">
                    <a:moveTo>
                      <a:pt x="9820" y="1"/>
                    </a:moveTo>
                    <a:lnTo>
                      <a:pt x="1" y="4666"/>
                    </a:lnTo>
                    <a:lnTo>
                      <a:pt x="9820" y="4693"/>
                    </a:lnTo>
                    <a:lnTo>
                      <a:pt x="19666" y="4693"/>
                    </a:lnTo>
                    <a:lnTo>
                      <a:pt x="9820" y="1"/>
                    </a:lnTo>
                    <a:close/>
                  </a:path>
                </a:pathLst>
              </a:custGeom>
              <a:solidFill>
                <a:srgbClr val="889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6"/>
              <p:cNvSpPr/>
              <p:nvPr/>
            </p:nvSpPr>
            <p:spPr>
              <a:xfrm>
                <a:off x="890450" y="4201475"/>
                <a:ext cx="717450" cy="27150"/>
              </a:xfrm>
              <a:custGeom>
                <a:avLst/>
                <a:gdLst/>
                <a:ahLst/>
                <a:cxnLst/>
                <a:rect l="l" t="t" r="r" b="b"/>
                <a:pathLst>
                  <a:path w="28698" h="1086" extrusionOk="0">
                    <a:moveTo>
                      <a:pt x="0" y="0"/>
                    </a:moveTo>
                    <a:lnTo>
                      <a:pt x="0" y="1058"/>
                    </a:lnTo>
                    <a:lnTo>
                      <a:pt x="28697" y="1085"/>
                    </a:lnTo>
                    <a:lnTo>
                      <a:pt x="28697" y="27"/>
                    </a:lnTo>
                    <a:lnTo>
                      <a:pt x="0" y="0"/>
                    </a:ln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6"/>
              <p:cNvSpPr/>
              <p:nvPr/>
            </p:nvSpPr>
            <p:spPr>
              <a:xfrm>
                <a:off x="890450" y="4289625"/>
                <a:ext cx="717450" cy="27150"/>
              </a:xfrm>
              <a:custGeom>
                <a:avLst/>
                <a:gdLst/>
                <a:ahLst/>
                <a:cxnLst/>
                <a:rect l="l" t="t" r="r" b="b"/>
                <a:pathLst>
                  <a:path w="28698" h="1086" extrusionOk="0">
                    <a:moveTo>
                      <a:pt x="0" y="0"/>
                    </a:moveTo>
                    <a:lnTo>
                      <a:pt x="0" y="1058"/>
                    </a:lnTo>
                    <a:lnTo>
                      <a:pt x="28697" y="1085"/>
                    </a:lnTo>
                    <a:lnTo>
                      <a:pt x="28697" y="28"/>
                    </a:lnTo>
                    <a:lnTo>
                      <a:pt x="0" y="0"/>
                    </a:ln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6"/>
              <p:cNvSpPr/>
              <p:nvPr/>
            </p:nvSpPr>
            <p:spPr>
              <a:xfrm>
                <a:off x="890450" y="4306575"/>
                <a:ext cx="717450" cy="9525"/>
              </a:xfrm>
              <a:custGeom>
                <a:avLst/>
                <a:gdLst/>
                <a:ahLst/>
                <a:cxnLst/>
                <a:rect l="l" t="t" r="r" b="b"/>
                <a:pathLst>
                  <a:path w="28698" h="381" extrusionOk="0">
                    <a:moveTo>
                      <a:pt x="0" y="1"/>
                    </a:moveTo>
                    <a:lnTo>
                      <a:pt x="0" y="353"/>
                    </a:lnTo>
                    <a:lnTo>
                      <a:pt x="28697" y="380"/>
                    </a:lnTo>
                    <a:lnTo>
                      <a:pt x="28697" y="28"/>
                    </a:lnTo>
                    <a:lnTo>
                      <a:pt x="0" y="1"/>
                    </a:ln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2" name="Google Shape;1342;p46"/>
            <p:cNvGrpSpPr/>
            <p:nvPr/>
          </p:nvGrpSpPr>
          <p:grpSpPr>
            <a:xfrm>
              <a:off x="7252381" y="3527806"/>
              <a:ext cx="306513" cy="205703"/>
              <a:chOff x="1314925" y="4748025"/>
              <a:chExt cx="105125" cy="70550"/>
            </a:xfrm>
          </p:grpSpPr>
          <p:sp>
            <p:nvSpPr>
              <p:cNvPr id="1343" name="Google Shape;1343;p46"/>
              <p:cNvSpPr/>
              <p:nvPr/>
            </p:nvSpPr>
            <p:spPr>
              <a:xfrm>
                <a:off x="1314925" y="4796850"/>
                <a:ext cx="105125" cy="21725"/>
              </a:xfrm>
              <a:custGeom>
                <a:avLst/>
                <a:gdLst/>
                <a:ahLst/>
                <a:cxnLst/>
                <a:rect l="l" t="t" r="r" b="b"/>
                <a:pathLst>
                  <a:path w="4205" h="869" extrusionOk="0">
                    <a:moveTo>
                      <a:pt x="1" y="0"/>
                    </a:moveTo>
                    <a:lnTo>
                      <a:pt x="1" y="868"/>
                    </a:lnTo>
                    <a:lnTo>
                      <a:pt x="4205" y="868"/>
                    </a:lnTo>
                    <a:lnTo>
                      <a:pt x="4205" y="27"/>
                    </a:lnTo>
                    <a:lnTo>
                      <a:pt x="1" y="0"/>
                    </a:lnTo>
                    <a:close/>
                  </a:path>
                </a:pathLst>
              </a:custGeom>
              <a:solidFill>
                <a:srgbClr val="D2D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6"/>
              <p:cNvSpPr/>
              <p:nvPr/>
            </p:nvSpPr>
            <p:spPr>
              <a:xfrm>
                <a:off x="1322400" y="4748025"/>
                <a:ext cx="90875" cy="16975"/>
              </a:xfrm>
              <a:custGeom>
                <a:avLst/>
                <a:gdLst/>
                <a:ahLst/>
                <a:cxnLst/>
                <a:rect l="l" t="t" r="r" b="b"/>
                <a:pathLst>
                  <a:path w="3635" h="679" extrusionOk="0">
                    <a:moveTo>
                      <a:pt x="0" y="0"/>
                    </a:moveTo>
                    <a:lnTo>
                      <a:pt x="0" y="678"/>
                    </a:lnTo>
                    <a:lnTo>
                      <a:pt x="3635" y="678"/>
                    </a:lnTo>
                    <a:lnTo>
                      <a:pt x="3635" y="0"/>
                    </a:lnTo>
                    <a:close/>
                  </a:path>
                </a:pathLst>
              </a:custGeom>
              <a:solidFill>
                <a:srgbClr val="BFD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6"/>
              <p:cNvSpPr/>
              <p:nvPr/>
            </p:nvSpPr>
            <p:spPr>
              <a:xfrm>
                <a:off x="1323750" y="4764300"/>
                <a:ext cx="87500" cy="33250"/>
              </a:xfrm>
              <a:custGeom>
                <a:avLst/>
                <a:gdLst/>
                <a:ahLst/>
                <a:cxnLst/>
                <a:rect l="l" t="t" r="r" b="b"/>
                <a:pathLst>
                  <a:path w="3500" h="1330" extrusionOk="0">
                    <a:moveTo>
                      <a:pt x="0" y="0"/>
                    </a:moveTo>
                    <a:lnTo>
                      <a:pt x="0" y="1329"/>
                    </a:lnTo>
                    <a:lnTo>
                      <a:pt x="3499" y="1329"/>
                    </a:lnTo>
                    <a:lnTo>
                      <a:pt x="3499" y="0"/>
                    </a:lnTo>
                    <a:close/>
                  </a:path>
                </a:pathLst>
              </a:custGeom>
              <a:solidFill>
                <a:srgbClr val="ABBC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46" name="Google Shape;1346;p46"/>
          <p:cNvGrpSpPr/>
          <p:nvPr/>
        </p:nvGrpSpPr>
        <p:grpSpPr>
          <a:xfrm>
            <a:off x="5522430" y="3221942"/>
            <a:ext cx="969394" cy="1139325"/>
            <a:chOff x="693125" y="4483550"/>
            <a:chExt cx="340425" cy="400100"/>
          </a:xfrm>
        </p:grpSpPr>
        <p:sp>
          <p:nvSpPr>
            <p:cNvPr id="1347" name="Google Shape;1347;p46"/>
            <p:cNvSpPr/>
            <p:nvPr/>
          </p:nvSpPr>
          <p:spPr>
            <a:xfrm>
              <a:off x="693125" y="4483550"/>
              <a:ext cx="340425" cy="400100"/>
            </a:xfrm>
            <a:custGeom>
              <a:avLst/>
              <a:gdLst/>
              <a:ahLst/>
              <a:cxnLst/>
              <a:rect l="l" t="t" r="r" b="b"/>
              <a:pathLst>
                <a:path w="13617" h="16004" extrusionOk="0">
                  <a:moveTo>
                    <a:pt x="651" y="1"/>
                  </a:moveTo>
                  <a:cubicBezTo>
                    <a:pt x="271" y="1"/>
                    <a:pt x="0" y="299"/>
                    <a:pt x="0" y="652"/>
                  </a:cubicBezTo>
                  <a:lnTo>
                    <a:pt x="0" y="15353"/>
                  </a:lnTo>
                  <a:cubicBezTo>
                    <a:pt x="0" y="15733"/>
                    <a:pt x="298" y="16004"/>
                    <a:pt x="651" y="16004"/>
                  </a:cubicBezTo>
                  <a:lnTo>
                    <a:pt x="12965" y="16004"/>
                  </a:lnTo>
                  <a:cubicBezTo>
                    <a:pt x="13345" y="16004"/>
                    <a:pt x="13616" y="15706"/>
                    <a:pt x="13616" y="15353"/>
                  </a:cubicBezTo>
                  <a:lnTo>
                    <a:pt x="13616" y="652"/>
                  </a:lnTo>
                  <a:cubicBezTo>
                    <a:pt x="13616" y="272"/>
                    <a:pt x="13291" y="1"/>
                    <a:pt x="12965" y="1"/>
                  </a:cubicBezTo>
                  <a:close/>
                </a:path>
              </a:pathLst>
            </a:custGeom>
            <a:solidFill>
              <a:srgbClr val="ED6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6"/>
            <p:cNvSpPr/>
            <p:nvPr/>
          </p:nvSpPr>
          <p:spPr>
            <a:xfrm>
              <a:off x="718200" y="4514750"/>
              <a:ext cx="291600" cy="83425"/>
            </a:xfrm>
            <a:custGeom>
              <a:avLst/>
              <a:gdLst/>
              <a:ahLst/>
              <a:cxnLst/>
              <a:rect l="l" t="t" r="r" b="b"/>
              <a:pathLst>
                <a:path w="11664" h="3337" extrusionOk="0">
                  <a:moveTo>
                    <a:pt x="1" y="1"/>
                  </a:moveTo>
                  <a:lnTo>
                    <a:pt x="1" y="3337"/>
                  </a:lnTo>
                  <a:lnTo>
                    <a:pt x="11664" y="3337"/>
                  </a:lnTo>
                  <a:lnTo>
                    <a:pt x="11664" y="28"/>
                  </a:lnTo>
                  <a:lnTo>
                    <a:pt x="1" y="1"/>
                  </a:lnTo>
                  <a:close/>
                </a:path>
              </a:pathLst>
            </a:custGeom>
            <a:solidFill>
              <a:srgbClr val="3D4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6"/>
            <p:cNvSpPr/>
            <p:nvPr/>
          </p:nvSpPr>
          <p:spPr>
            <a:xfrm>
              <a:off x="718875" y="4630025"/>
              <a:ext cx="62425" cy="43425"/>
            </a:xfrm>
            <a:custGeom>
              <a:avLst/>
              <a:gdLst/>
              <a:ahLst/>
              <a:cxnLst/>
              <a:rect l="l" t="t" r="r" b="b"/>
              <a:pathLst>
                <a:path w="2497" h="1737" extrusionOk="0">
                  <a:moveTo>
                    <a:pt x="299" y="1"/>
                  </a:moveTo>
                  <a:cubicBezTo>
                    <a:pt x="136" y="1"/>
                    <a:pt x="1" y="136"/>
                    <a:pt x="1" y="326"/>
                  </a:cubicBezTo>
                  <a:lnTo>
                    <a:pt x="1" y="1438"/>
                  </a:lnTo>
                  <a:cubicBezTo>
                    <a:pt x="1" y="1601"/>
                    <a:pt x="136" y="1737"/>
                    <a:pt x="299" y="1737"/>
                  </a:cubicBezTo>
                  <a:lnTo>
                    <a:pt x="2198" y="1737"/>
                  </a:lnTo>
                  <a:cubicBezTo>
                    <a:pt x="2361" y="1737"/>
                    <a:pt x="2496" y="1601"/>
                    <a:pt x="2496" y="1438"/>
                  </a:cubicBezTo>
                  <a:lnTo>
                    <a:pt x="2496" y="326"/>
                  </a:lnTo>
                  <a:cubicBezTo>
                    <a:pt x="2496" y="136"/>
                    <a:pt x="2361" y="1"/>
                    <a:pt x="2198" y="1"/>
                  </a:cubicBezTo>
                  <a:close/>
                </a:path>
              </a:pathLst>
            </a:custGeom>
            <a:solidFill>
              <a:srgbClr val="EAE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6"/>
            <p:cNvSpPr/>
            <p:nvPr/>
          </p:nvSpPr>
          <p:spPr>
            <a:xfrm>
              <a:off x="794825" y="4630025"/>
              <a:ext cx="63100" cy="43425"/>
            </a:xfrm>
            <a:custGeom>
              <a:avLst/>
              <a:gdLst/>
              <a:ahLst/>
              <a:cxnLst/>
              <a:rect l="l" t="t" r="r" b="b"/>
              <a:pathLst>
                <a:path w="2524" h="1737" extrusionOk="0">
                  <a:moveTo>
                    <a:pt x="299" y="1"/>
                  </a:moveTo>
                  <a:cubicBezTo>
                    <a:pt x="136" y="1"/>
                    <a:pt x="1" y="136"/>
                    <a:pt x="1" y="326"/>
                  </a:cubicBezTo>
                  <a:lnTo>
                    <a:pt x="1" y="1438"/>
                  </a:lnTo>
                  <a:cubicBezTo>
                    <a:pt x="1" y="1601"/>
                    <a:pt x="136" y="1737"/>
                    <a:pt x="299" y="1737"/>
                  </a:cubicBezTo>
                  <a:lnTo>
                    <a:pt x="2198" y="1737"/>
                  </a:lnTo>
                  <a:cubicBezTo>
                    <a:pt x="2388" y="1737"/>
                    <a:pt x="2523" y="1601"/>
                    <a:pt x="2523" y="1438"/>
                  </a:cubicBezTo>
                  <a:lnTo>
                    <a:pt x="2523" y="326"/>
                  </a:lnTo>
                  <a:cubicBezTo>
                    <a:pt x="2523" y="136"/>
                    <a:pt x="2388" y="1"/>
                    <a:pt x="2198" y="1"/>
                  </a:cubicBezTo>
                  <a:close/>
                </a:path>
              </a:pathLst>
            </a:custGeom>
            <a:solidFill>
              <a:srgbClr val="EAE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6"/>
            <p:cNvSpPr/>
            <p:nvPr/>
          </p:nvSpPr>
          <p:spPr>
            <a:xfrm>
              <a:off x="871450" y="4630025"/>
              <a:ext cx="62425" cy="43425"/>
            </a:xfrm>
            <a:custGeom>
              <a:avLst/>
              <a:gdLst/>
              <a:ahLst/>
              <a:cxnLst/>
              <a:rect l="l" t="t" r="r" b="b"/>
              <a:pathLst>
                <a:path w="2497" h="1737" extrusionOk="0">
                  <a:moveTo>
                    <a:pt x="299" y="1"/>
                  </a:moveTo>
                  <a:cubicBezTo>
                    <a:pt x="136" y="1"/>
                    <a:pt x="1" y="136"/>
                    <a:pt x="1" y="326"/>
                  </a:cubicBezTo>
                  <a:lnTo>
                    <a:pt x="1" y="1438"/>
                  </a:lnTo>
                  <a:cubicBezTo>
                    <a:pt x="1" y="1601"/>
                    <a:pt x="136" y="1737"/>
                    <a:pt x="299" y="1737"/>
                  </a:cubicBezTo>
                  <a:lnTo>
                    <a:pt x="2198" y="1737"/>
                  </a:lnTo>
                  <a:cubicBezTo>
                    <a:pt x="2360" y="1737"/>
                    <a:pt x="2496" y="1601"/>
                    <a:pt x="2496" y="1438"/>
                  </a:cubicBezTo>
                  <a:lnTo>
                    <a:pt x="2496" y="326"/>
                  </a:lnTo>
                  <a:cubicBezTo>
                    <a:pt x="2496" y="136"/>
                    <a:pt x="2360" y="1"/>
                    <a:pt x="2198" y="1"/>
                  </a:cubicBezTo>
                  <a:close/>
                </a:path>
              </a:pathLst>
            </a:custGeom>
            <a:solidFill>
              <a:srgbClr val="EAE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6"/>
            <p:cNvSpPr/>
            <p:nvPr/>
          </p:nvSpPr>
          <p:spPr>
            <a:xfrm>
              <a:off x="947400" y="4630025"/>
              <a:ext cx="63100" cy="43425"/>
            </a:xfrm>
            <a:custGeom>
              <a:avLst/>
              <a:gdLst/>
              <a:ahLst/>
              <a:cxnLst/>
              <a:rect l="l" t="t" r="r" b="b"/>
              <a:pathLst>
                <a:path w="2524" h="1737" extrusionOk="0">
                  <a:moveTo>
                    <a:pt x="326" y="1"/>
                  </a:moveTo>
                  <a:cubicBezTo>
                    <a:pt x="136" y="1"/>
                    <a:pt x="1" y="136"/>
                    <a:pt x="1" y="326"/>
                  </a:cubicBezTo>
                  <a:lnTo>
                    <a:pt x="1" y="1438"/>
                  </a:lnTo>
                  <a:cubicBezTo>
                    <a:pt x="1" y="1601"/>
                    <a:pt x="136" y="1737"/>
                    <a:pt x="326" y="1737"/>
                  </a:cubicBezTo>
                  <a:lnTo>
                    <a:pt x="2198" y="1737"/>
                  </a:lnTo>
                  <a:cubicBezTo>
                    <a:pt x="2387" y="1737"/>
                    <a:pt x="2523" y="1601"/>
                    <a:pt x="2523" y="1438"/>
                  </a:cubicBezTo>
                  <a:lnTo>
                    <a:pt x="2523" y="326"/>
                  </a:lnTo>
                  <a:cubicBezTo>
                    <a:pt x="2523" y="136"/>
                    <a:pt x="2387" y="1"/>
                    <a:pt x="2198" y="1"/>
                  </a:cubicBezTo>
                  <a:close/>
                </a:path>
              </a:pathLst>
            </a:custGeom>
            <a:solidFill>
              <a:srgbClr val="EAE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6"/>
            <p:cNvSpPr/>
            <p:nvPr/>
          </p:nvSpPr>
          <p:spPr>
            <a:xfrm>
              <a:off x="718875" y="4691050"/>
              <a:ext cx="62425" cy="43425"/>
            </a:xfrm>
            <a:custGeom>
              <a:avLst/>
              <a:gdLst/>
              <a:ahLst/>
              <a:cxnLst/>
              <a:rect l="l" t="t" r="r" b="b"/>
              <a:pathLst>
                <a:path w="2497" h="1737" extrusionOk="0">
                  <a:moveTo>
                    <a:pt x="299" y="1"/>
                  </a:moveTo>
                  <a:cubicBezTo>
                    <a:pt x="136" y="1"/>
                    <a:pt x="1" y="136"/>
                    <a:pt x="1" y="326"/>
                  </a:cubicBezTo>
                  <a:lnTo>
                    <a:pt x="1" y="1438"/>
                  </a:lnTo>
                  <a:cubicBezTo>
                    <a:pt x="1" y="1601"/>
                    <a:pt x="136" y="1737"/>
                    <a:pt x="299" y="1737"/>
                  </a:cubicBezTo>
                  <a:lnTo>
                    <a:pt x="2198" y="1737"/>
                  </a:lnTo>
                  <a:cubicBezTo>
                    <a:pt x="2361" y="1737"/>
                    <a:pt x="2496" y="1601"/>
                    <a:pt x="2496" y="1438"/>
                  </a:cubicBezTo>
                  <a:lnTo>
                    <a:pt x="2496" y="326"/>
                  </a:lnTo>
                  <a:cubicBezTo>
                    <a:pt x="2496" y="136"/>
                    <a:pt x="2361" y="1"/>
                    <a:pt x="2198" y="1"/>
                  </a:cubicBezTo>
                  <a:close/>
                </a:path>
              </a:pathLst>
            </a:custGeom>
            <a:solidFill>
              <a:srgbClr val="EAE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6"/>
            <p:cNvSpPr/>
            <p:nvPr/>
          </p:nvSpPr>
          <p:spPr>
            <a:xfrm>
              <a:off x="794825" y="4691050"/>
              <a:ext cx="63100" cy="43425"/>
            </a:xfrm>
            <a:custGeom>
              <a:avLst/>
              <a:gdLst/>
              <a:ahLst/>
              <a:cxnLst/>
              <a:rect l="l" t="t" r="r" b="b"/>
              <a:pathLst>
                <a:path w="2524" h="1737" extrusionOk="0">
                  <a:moveTo>
                    <a:pt x="299" y="1"/>
                  </a:moveTo>
                  <a:cubicBezTo>
                    <a:pt x="136" y="1"/>
                    <a:pt x="1" y="136"/>
                    <a:pt x="1" y="326"/>
                  </a:cubicBezTo>
                  <a:lnTo>
                    <a:pt x="1" y="1438"/>
                  </a:lnTo>
                  <a:cubicBezTo>
                    <a:pt x="1" y="1601"/>
                    <a:pt x="136" y="1737"/>
                    <a:pt x="299" y="1737"/>
                  </a:cubicBezTo>
                  <a:lnTo>
                    <a:pt x="2198" y="1737"/>
                  </a:lnTo>
                  <a:cubicBezTo>
                    <a:pt x="2388" y="1737"/>
                    <a:pt x="2523" y="1601"/>
                    <a:pt x="2523" y="1438"/>
                  </a:cubicBezTo>
                  <a:lnTo>
                    <a:pt x="2523" y="326"/>
                  </a:lnTo>
                  <a:cubicBezTo>
                    <a:pt x="2523" y="136"/>
                    <a:pt x="2388" y="1"/>
                    <a:pt x="2198" y="1"/>
                  </a:cubicBezTo>
                  <a:close/>
                </a:path>
              </a:pathLst>
            </a:custGeom>
            <a:solidFill>
              <a:srgbClr val="EAE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6"/>
            <p:cNvSpPr/>
            <p:nvPr/>
          </p:nvSpPr>
          <p:spPr>
            <a:xfrm>
              <a:off x="871450" y="4691050"/>
              <a:ext cx="62425" cy="43425"/>
            </a:xfrm>
            <a:custGeom>
              <a:avLst/>
              <a:gdLst/>
              <a:ahLst/>
              <a:cxnLst/>
              <a:rect l="l" t="t" r="r" b="b"/>
              <a:pathLst>
                <a:path w="2497" h="1737" extrusionOk="0">
                  <a:moveTo>
                    <a:pt x="299" y="1"/>
                  </a:moveTo>
                  <a:cubicBezTo>
                    <a:pt x="136" y="1"/>
                    <a:pt x="1" y="136"/>
                    <a:pt x="1" y="326"/>
                  </a:cubicBezTo>
                  <a:lnTo>
                    <a:pt x="1" y="1438"/>
                  </a:lnTo>
                  <a:cubicBezTo>
                    <a:pt x="1" y="1601"/>
                    <a:pt x="136" y="1737"/>
                    <a:pt x="299" y="1737"/>
                  </a:cubicBezTo>
                  <a:lnTo>
                    <a:pt x="2198" y="1737"/>
                  </a:lnTo>
                  <a:cubicBezTo>
                    <a:pt x="2360" y="1737"/>
                    <a:pt x="2496" y="1601"/>
                    <a:pt x="2496" y="1438"/>
                  </a:cubicBezTo>
                  <a:lnTo>
                    <a:pt x="2496" y="326"/>
                  </a:lnTo>
                  <a:cubicBezTo>
                    <a:pt x="2496" y="136"/>
                    <a:pt x="2360" y="1"/>
                    <a:pt x="2198" y="1"/>
                  </a:cubicBezTo>
                  <a:close/>
                </a:path>
              </a:pathLst>
            </a:custGeom>
            <a:solidFill>
              <a:srgbClr val="EAE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6"/>
            <p:cNvSpPr/>
            <p:nvPr/>
          </p:nvSpPr>
          <p:spPr>
            <a:xfrm>
              <a:off x="947400" y="4691050"/>
              <a:ext cx="63100" cy="43425"/>
            </a:xfrm>
            <a:custGeom>
              <a:avLst/>
              <a:gdLst/>
              <a:ahLst/>
              <a:cxnLst/>
              <a:rect l="l" t="t" r="r" b="b"/>
              <a:pathLst>
                <a:path w="2524" h="1737" extrusionOk="0">
                  <a:moveTo>
                    <a:pt x="326" y="1"/>
                  </a:moveTo>
                  <a:cubicBezTo>
                    <a:pt x="136" y="1"/>
                    <a:pt x="1" y="136"/>
                    <a:pt x="1" y="326"/>
                  </a:cubicBezTo>
                  <a:lnTo>
                    <a:pt x="1" y="1438"/>
                  </a:lnTo>
                  <a:cubicBezTo>
                    <a:pt x="1" y="1601"/>
                    <a:pt x="136" y="1737"/>
                    <a:pt x="326" y="1737"/>
                  </a:cubicBezTo>
                  <a:lnTo>
                    <a:pt x="2198" y="1737"/>
                  </a:lnTo>
                  <a:cubicBezTo>
                    <a:pt x="2387" y="1737"/>
                    <a:pt x="2523" y="1601"/>
                    <a:pt x="2523" y="1438"/>
                  </a:cubicBezTo>
                  <a:lnTo>
                    <a:pt x="2523" y="326"/>
                  </a:lnTo>
                  <a:cubicBezTo>
                    <a:pt x="2523" y="136"/>
                    <a:pt x="2387" y="1"/>
                    <a:pt x="2198" y="1"/>
                  </a:cubicBezTo>
                  <a:close/>
                </a:path>
              </a:pathLst>
            </a:custGeom>
            <a:solidFill>
              <a:srgbClr val="EAE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6"/>
            <p:cNvSpPr/>
            <p:nvPr/>
          </p:nvSpPr>
          <p:spPr>
            <a:xfrm>
              <a:off x="718875" y="4752075"/>
              <a:ext cx="62425" cy="43425"/>
            </a:xfrm>
            <a:custGeom>
              <a:avLst/>
              <a:gdLst/>
              <a:ahLst/>
              <a:cxnLst/>
              <a:rect l="l" t="t" r="r" b="b"/>
              <a:pathLst>
                <a:path w="2497" h="1737" extrusionOk="0">
                  <a:moveTo>
                    <a:pt x="299" y="1"/>
                  </a:moveTo>
                  <a:cubicBezTo>
                    <a:pt x="136" y="1"/>
                    <a:pt x="1" y="137"/>
                    <a:pt x="1" y="326"/>
                  </a:cubicBezTo>
                  <a:lnTo>
                    <a:pt x="1" y="1438"/>
                  </a:lnTo>
                  <a:cubicBezTo>
                    <a:pt x="1" y="1601"/>
                    <a:pt x="136" y="1737"/>
                    <a:pt x="299" y="1737"/>
                  </a:cubicBezTo>
                  <a:lnTo>
                    <a:pt x="2198" y="1737"/>
                  </a:lnTo>
                  <a:cubicBezTo>
                    <a:pt x="2361" y="1737"/>
                    <a:pt x="2496" y="1601"/>
                    <a:pt x="2496" y="1438"/>
                  </a:cubicBezTo>
                  <a:lnTo>
                    <a:pt x="2496" y="326"/>
                  </a:lnTo>
                  <a:cubicBezTo>
                    <a:pt x="2496" y="137"/>
                    <a:pt x="2361" y="1"/>
                    <a:pt x="2198" y="1"/>
                  </a:cubicBezTo>
                  <a:close/>
                </a:path>
              </a:pathLst>
            </a:custGeom>
            <a:solidFill>
              <a:srgbClr val="EAE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6"/>
            <p:cNvSpPr/>
            <p:nvPr/>
          </p:nvSpPr>
          <p:spPr>
            <a:xfrm>
              <a:off x="794825" y="4752075"/>
              <a:ext cx="63100" cy="43425"/>
            </a:xfrm>
            <a:custGeom>
              <a:avLst/>
              <a:gdLst/>
              <a:ahLst/>
              <a:cxnLst/>
              <a:rect l="l" t="t" r="r" b="b"/>
              <a:pathLst>
                <a:path w="2524" h="1737" extrusionOk="0">
                  <a:moveTo>
                    <a:pt x="299" y="1"/>
                  </a:moveTo>
                  <a:cubicBezTo>
                    <a:pt x="136" y="1"/>
                    <a:pt x="1" y="137"/>
                    <a:pt x="1" y="326"/>
                  </a:cubicBezTo>
                  <a:lnTo>
                    <a:pt x="1" y="1438"/>
                  </a:lnTo>
                  <a:cubicBezTo>
                    <a:pt x="1" y="1601"/>
                    <a:pt x="136" y="1737"/>
                    <a:pt x="299" y="1737"/>
                  </a:cubicBezTo>
                  <a:lnTo>
                    <a:pt x="2198" y="1737"/>
                  </a:lnTo>
                  <a:cubicBezTo>
                    <a:pt x="2388" y="1737"/>
                    <a:pt x="2523" y="1601"/>
                    <a:pt x="2523" y="1438"/>
                  </a:cubicBezTo>
                  <a:lnTo>
                    <a:pt x="2523" y="326"/>
                  </a:lnTo>
                  <a:cubicBezTo>
                    <a:pt x="2523" y="137"/>
                    <a:pt x="2388" y="1"/>
                    <a:pt x="2198" y="1"/>
                  </a:cubicBezTo>
                  <a:close/>
                </a:path>
              </a:pathLst>
            </a:custGeom>
            <a:solidFill>
              <a:srgbClr val="EAE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6"/>
            <p:cNvSpPr/>
            <p:nvPr/>
          </p:nvSpPr>
          <p:spPr>
            <a:xfrm>
              <a:off x="870100" y="4752075"/>
              <a:ext cx="63075" cy="43425"/>
            </a:xfrm>
            <a:custGeom>
              <a:avLst/>
              <a:gdLst/>
              <a:ahLst/>
              <a:cxnLst/>
              <a:rect l="l" t="t" r="r" b="b"/>
              <a:pathLst>
                <a:path w="2523" h="1737" extrusionOk="0">
                  <a:moveTo>
                    <a:pt x="326" y="1"/>
                  </a:moveTo>
                  <a:cubicBezTo>
                    <a:pt x="163" y="1"/>
                    <a:pt x="0" y="137"/>
                    <a:pt x="0" y="326"/>
                  </a:cubicBezTo>
                  <a:lnTo>
                    <a:pt x="0" y="1438"/>
                  </a:lnTo>
                  <a:cubicBezTo>
                    <a:pt x="0" y="1601"/>
                    <a:pt x="163" y="1737"/>
                    <a:pt x="326" y="1737"/>
                  </a:cubicBezTo>
                  <a:lnTo>
                    <a:pt x="2225" y="1737"/>
                  </a:lnTo>
                  <a:cubicBezTo>
                    <a:pt x="2387" y="1737"/>
                    <a:pt x="2523" y="1601"/>
                    <a:pt x="2523" y="1438"/>
                  </a:cubicBezTo>
                  <a:lnTo>
                    <a:pt x="2523" y="326"/>
                  </a:lnTo>
                  <a:cubicBezTo>
                    <a:pt x="2523" y="137"/>
                    <a:pt x="2387" y="1"/>
                    <a:pt x="2225" y="1"/>
                  </a:cubicBezTo>
                  <a:close/>
                </a:path>
              </a:pathLst>
            </a:custGeom>
            <a:solidFill>
              <a:srgbClr val="EAE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719550" y="4813125"/>
              <a:ext cx="138375" cy="43400"/>
            </a:xfrm>
            <a:custGeom>
              <a:avLst/>
              <a:gdLst/>
              <a:ahLst/>
              <a:cxnLst/>
              <a:rect l="l" t="t" r="r" b="b"/>
              <a:pathLst>
                <a:path w="5535" h="1736" extrusionOk="0">
                  <a:moveTo>
                    <a:pt x="299" y="0"/>
                  </a:moveTo>
                  <a:cubicBezTo>
                    <a:pt x="137" y="0"/>
                    <a:pt x="1" y="136"/>
                    <a:pt x="1" y="326"/>
                  </a:cubicBezTo>
                  <a:lnTo>
                    <a:pt x="1" y="1438"/>
                  </a:lnTo>
                  <a:cubicBezTo>
                    <a:pt x="1" y="1600"/>
                    <a:pt x="137" y="1736"/>
                    <a:pt x="299" y="1736"/>
                  </a:cubicBezTo>
                  <a:lnTo>
                    <a:pt x="5209" y="1736"/>
                  </a:lnTo>
                  <a:cubicBezTo>
                    <a:pt x="5399" y="1736"/>
                    <a:pt x="5534" y="1600"/>
                    <a:pt x="5534" y="1438"/>
                  </a:cubicBezTo>
                  <a:lnTo>
                    <a:pt x="5534" y="326"/>
                  </a:lnTo>
                  <a:cubicBezTo>
                    <a:pt x="5534" y="136"/>
                    <a:pt x="5399" y="0"/>
                    <a:pt x="5209" y="0"/>
                  </a:cubicBezTo>
                  <a:close/>
                </a:path>
              </a:pathLst>
            </a:custGeom>
            <a:solidFill>
              <a:srgbClr val="EFAD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6"/>
            <p:cNvSpPr/>
            <p:nvPr/>
          </p:nvSpPr>
          <p:spPr>
            <a:xfrm>
              <a:off x="870100" y="4813125"/>
              <a:ext cx="63075" cy="43400"/>
            </a:xfrm>
            <a:custGeom>
              <a:avLst/>
              <a:gdLst/>
              <a:ahLst/>
              <a:cxnLst/>
              <a:rect l="l" t="t" r="r" b="b"/>
              <a:pathLst>
                <a:path w="2523" h="1736" extrusionOk="0">
                  <a:moveTo>
                    <a:pt x="326" y="0"/>
                  </a:moveTo>
                  <a:cubicBezTo>
                    <a:pt x="163" y="0"/>
                    <a:pt x="0" y="136"/>
                    <a:pt x="0" y="326"/>
                  </a:cubicBezTo>
                  <a:lnTo>
                    <a:pt x="0" y="1438"/>
                  </a:lnTo>
                  <a:cubicBezTo>
                    <a:pt x="0" y="1600"/>
                    <a:pt x="163" y="1736"/>
                    <a:pt x="326" y="1736"/>
                  </a:cubicBezTo>
                  <a:lnTo>
                    <a:pt x="2225" y="1736"/>
                  </a:lnTo>
                  <a:cubicBezTo>
                    <a:pt x="2387" y="1736"/>
                    <a:pt x="2523" y="1600"/>
                    <a:pt x="2523" y="1438"/>
                  </a:cubicBezTo>
                  <a:lnTo>
                    <a:pt x="2523" y="326"/>
                  </a:lnTo>
                  <a:cubicBezTo>
                    <a:pt x="2523" y="136"/>
                    <a:pt x="2387" y="0"/>
                    <a:pt x="2225" y="0"/>
                  </a:cubicBezTo>
                  <a:close/>
                </a:path>
              </a:pathLst>
            </a:custGeom>
            <a:solidFill>
              <a:srgbClr val="EAE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6"/>
            <p:cNvSpPr/>
            <p:nvPr/>
          </p:nvSpPr>
          <p:spPr>
            <a:xfrm>
              <a:off x="947400" y="4752075"/>
              <a:ext cx="63100" cy="104450"/>
            </a:xfrm>
            <a:custGeom>
              <a:avLst/>
              <a:gdLst/>
              <a:ahLst/>
              <a:cxnLst/>
              <a:rect l="l" t="t" r="r" b="b"/>
              <a:pathLst>
                <a:path w="2524" h="4178" extrusionOk="0">
                  <a:moveTo>
                    <a:pt x="326" y="1"/>
                  </a:moveTo>
                  <a:cubicBezTo>
                    <a:pt x="136" y="1"/>
                    <a:pt x="1" y="137"/>
                    <a:pt x="1" y="326"/>
                  </a:cubicBezTo>
                  <a:lnTo>
                    <a:pt x="1" y="3880"/>
                  </a:lnTo>
                  <a:cubicBezTo>
                    <a:pt x="1" y="4042"/>
                    <a:pt x="136" y="4178"/>
                    <a:pt x="326" y="4178"/>
                  </a:cubicBezTo>
                  <a:lnTo>
                    <a:pt x="2198" y="4178"/>
                  </a:lnTo>
                  <a:cubicBezTo>
                    <a:pt x="2387" y="4178"/>
                    <a:pt x="2523" y="4042"/>
                    <a:pt x="2523" y="3880"/>
                  </a:cubicBezTo>
                  <a:lnTo>
                    <a:pt x="2523" y="326"/>
                  </a:lnTo>
                  <a:cubicBezTo>
                    <a:pt x="2523" y="137"/>
                    <a:pt x="2387" y="1"/>
                    <a:pt x="2198" y="1"/>
                  </a:cubicBezTo>
                  <a:close/>
                </a:path>
              </a:pathLst>
            </a:custGeom>
            <a:solidFill>
              <a:srgbClr val="78DC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68"/>
          <p:cNvSpPr txBox="1">
            <a:spLocks noGrp="1"/>
          </p:cNvSpPr>
          <p:nvPr>
            <p:ph type="title"/>
          </p:nvPr>
        </p:nvSpPr>
        <p:spPr>
          <a:xfrm>
            <a:off x="720000" y="14411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rgbClr val="F6DF5C"/>
                </a:solidFill>
              </a:rPr>
              <a:t>DATA TRANSFORMATION</a:t>
            </a:r>
            <a:endParaRPr dirty="0">
              <a:solidFill>
                <a:srgbClr val="F6DF5C"/>
              </a:solidFill>
            </a:endParaRPr>
          </a:p>
        </p:txBody>
      </p:sp>
      <p:pic>
        <p:nvPicPr>
          <p:cNvPr id="3" name="Picture 2">
            <a:extLst>
              <a:ext uri="{FF2B5EF4-FFF2-40B4-BE49-F238E27FC236}">
                <a16:creationId xmlns:a16="http://schemas.microsoft.com/office/drawing/2014/main" id="{79CB29E3-D03C-CA2A-4DF5-9753D51CBAB7}"/>
              </a:ext>
            </a:extLst>
          </p:cNvPr>
          <p:cNvPicPr>
            <a:picLocks noChangeAspect="1"/>
          </p:cNvPicPr>
          <p:nvPr/>
        </p:nvPicPr>
        <p:blipFill>
          <a:blip r:embed="rId3"/>
          <a:stretch>
            <a:fillRect/>
          </a:stretch>
        </p:blipFill>
        <p:spPr>
          <a:xfrm>
            <a:off x="636104" y="948151"/>
            <a:ext cx="7593496" cy="39816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6" name="Google Shape;1536;p52"/>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KEY </a:t>
            </a:r>
            <a:r>
              <a:rPr lang="en" sz="6000" dirty="0">
                <a:solidFill>
                  <a:schemeClr val="accent4"/>
                </a:solidFill>
              </a:rPr>
              <a:t>PERFORMANCE</a:t>
            </a:r>
            <a:br>
              <a:rPr lang="en" sz="6000" dirty="0">
                <a:solidFill>
                  <a:schemeClr val="accent4"/>
                </a:solidFill>
              </a:rPr>
            </a:br>
            <a:r>
              <a:rPr lang="en" sz="6000" dirty="0"/>
              <a:t>INDICATOR</a:t>
            </a:r>
            <a:endParaRPr sz="6000" dirty="0">
              <a:solidFill>
                <a:schemeClr val="accent4"/>
              </a:solidFill>
            </a:endParaRPr>
          </a:p>
        </p:txBody>
      </p:sp>
      <p:grpSp>
        <p:nvGrpSpPr>
          <p:cNvPr id="1537" name="Google Shape;1537;p52"/>
          <p:cNvGrpSpPr/>
          <p:nvPr/>
        </p:nvGrpSpPr>
        <p:grpSpPr>
          <a:xfrm rot="-1650380">
            <a:off x="297613" y="2182954"/>
            <a:ext cx="1287635" cy="951070"/>
            <a:chOff x="2527900" y="3184675"/>
            <a:chExt cx="906125" cy="669300"/>
          </a:xfrm>
        </p:grpSpPr>
        <p:sp>
          <p:nvSpPr>
            <p:cNvPr id="1538" name="Google Shape;1538;p52"/>
            <p:cNvSpPr/>
            <p:nvPr/>
          </p:nvSpPr>
          <p:spPr>
            <a:xfrm>
              <a:off x="2527900" y="3184675"/>
              <a:ext cx="906125" cy="669300"/>
            </a:xfrm>
            <a:custGeom>
              <a:avLst/>
              <a:gdLst/>
              <a:ahLst/>
              <a:cxnLst/>
              <a:rect l="l" t="t" r="r" b="b"/>
              <a:pathLst>
                <a:path w="36245" h="26772" extrusionOk="0">
                  <a:moveTo>
                    <a:pt x="6048" y="0"/>
                  </a:moveTo>
                  <a:cubicBezTo>
                    <a:pt x="5402" y="0"/>
                    <a:pt x="4812" y="440"/>
                    <a:pt x="4615" y="1097"/>
                  </a:cubicBezTo>
                  <a:lnTo>
                    <a:pt x="219" y="16931"/>
                  </a:lnTo>
                  <a:cubicBezTo>
                    <a:pt x="0" y="17727"/>
                    <a:pt x="478" y="18562"/>
                    <a:pt x="1273" y="18781"/>
                  </a:cubicBezTo>
                  <a:lnTo>
                    <a:pt x="29780" y="26718"/>
                  </a:lnTo>
                  <a:cubicBezTo>
                    <a:pt x="29910" y="26754"/>
                    <a:pt x="30042" y="26772"/>
                    <a:pt x="30172" y="26772"/>
                  </a:cubicBezTo>
                  <a:cubicBezTo>
                    <a:pt x="30833" y="26772"/>
                    <a:pt x="31447" y="26329"/>
                    <a:pt x="31630" y="25664"/>
                  </a:cubicBezTo>
                  <a:lnTo>
                    <a:pt x="36026" y="9810"/>
                  </a:lnTo>
                  <a:cubicBezTo>
                    <a:pt x="36245" y="9014"/>
                    <a:pt x="35787" y="8178"/>
                    <a:pt x="34991" y="7960"/>
                  </a:cubicBezTo>
                  <a:lnTo>
                    <a:pt x="6465" y="62"/>
                  </a:lnTo>
                  <a:cubicBezTo>
                    <a:pt x="6326" y="20"/>
                    <a:pt x="6186" y="0"/>
                    <a:pt x="6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2"/>
            <p:cNvSpPr/>
            <p:nvPr/>
          </p:nvSpPr>
          <p:spPr>
            <a:xfrm>
              <a:off x="2616900" y="3482600"/>
              <a:ext cx="691300" cy="207450"/>
            </a:xfrm>
            <a:custGeom>
              <a:avLst/>
              <a:gdLst/>
              <a:ahLst/>
              <a:cxnLst/>
              <a:rect l="l" t="t" r="r" b="b"/>
              <a:pathLst>
                <a:path w="27652" h="8298" extrusionOk="0">
                  <a:moveTo>
                    <a:pt x="482" y="0"/>
                  </a:moveTo>
                  <a:cubicBezTo>
                    <a:pt x="279" y="0"/>
                    <a:pt x="106" y="140"/>
                    <a:pt x="41" y="319"/>
                  </a:cubicBezTo>
                  <a:cubicBezTo>
                    <a:pt x="1" y="538"/>
                    <a:pt x="140" y="797"/>
                    <a:pt x="379" y="876"/>
                  </a:cubicBezTo>
                  <a:lnTo>
                    <a:pt x="27015" y="8277"/>
                  </a:lnTo>
                  <a:cubicBezTo>
                    <a:pt x="27061" y="8291"/>
                    <a:pt x="27107" y="8297"/>
                    <a:pt x="27151" y="8297"/>
                  </a:cubicBezTo>
                  <a:cubicBezTo>
                    <a:pt x="27354" y="8297"/>
                    <a:pt x="27527" y="8158"/>
                    <a:pt x="27592" y="7978"/>
                  </a:cubicBezTo>
                  <a:cubicBezTo>
                    <a:pt x="27652" y="7759"/>
                    <a:pt x="27493" y="7501"/>
                    <a:pt x="27254" y="7421"/>
                  </a:cubicBezTo>
                  <a:lnTo>
                    <a:pt x="618" y="21"/>
                  </a:lnTo>
                  <a:cubicBezTo>
                    <a:pt x="571" y="7"/>
                    <a:pt x="526" y="0"/>
                    <a:pt x="4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2"/>
            <p:cNvSpPr/>
            <p:nvPr/>
          </p:nvSpPr>
          <p:spPr>
            <a:xfrm>
              <a:off x="2595525" y="3557200"/>
              <a:ext cx="311350" cy="101850"/>
            </a:xfrm>
            <a:custGeom>
              <a:avLst/>
              <a:gdLst/>
              <a:ahLst/>
              <a:cxnLst/>
              <a:rect l="l" t="t" r="r" b="b"/>
              <a:pathLst>
                <a:path w="12454" h="4074" extrusionOk="0">
                  <a:moveTo>
                    <a:pt x="489" y="0"/>
                  </a:moveTo>
                  <a:cubicBezTo>
                    <a:pt x="292" y="0"/>
                    <a:pt x="106" y="140"/>
                    <a:pt x="40" y="319"/>
                  </a:cubicBezTo>
                  <a:cubicBezTo>
                    <a:pt x="1" y="538"/>
                    <a:pt x="140" y="797"/>
                    <a:pt x="398" y="876"/>
                  </a:cubicBezTo>
                  <a:lnTo>
                    <a:pt x="11817" y="4059"/>
                  </a:lnTo>
                  <a:cubicBezTo>
                    <a:pt x="11854" y="4069"/>
                    <a:pt x="11892" y="4073"/>
                    <a:pt x="11930" y="4073"/>
                  </a:cubicBezTo>
                  <a:cubicBezTo>
                    <a:pt x="12133" y="4073"/>
                    <a:pt x="12327" y="3945"/>
                    <a:pt x="12394" y="3761"/>
                  </a:cubicBezTo>
                  <a:cubicBezTo>
                    <a:pt x="12453" y="3522"/>
                    <a:pt x="12314" y="3283"/>
                    <a:pt x="12036" y="3204"/>
                  </a:cubicBezTo>
                  <a:lnTo>
                    <a:pt x="617" y="21"/>
                  </a:lnTo>
                  <a:cubicBezTo>
                    <a:pt x="575" y="7"/>
                    <a:pt x="531" y="0"/>
                    <a:pt x="4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2"/>
            <p:cNvSpPr/>
            <p:nvPr/>
          </p:nvSpPr>
          <p:spPr>
            <a:xfrm>
              <a:off x="3109250" y="3700100"/>
              <a:ext cx="175075" cy="64050"/>
            </a:xfrm>
            <a:custGeom>
              <a:avLst/>
              <a:gdLst/>
              <a:ahLst/>
              <a:cxnLst/>
              <a:rect l="l" t="t" r="r" b="b"/>
              <a:pathLst>
                <a:path w="7003" h="2562" extrusionOk="0">
                  <a:moveTo>
                    <a:pt x="497" y="0"/>
                  </a:moveTo>
                  <a:cubicBezTo>
                    <a:pt x="288" y="0"/>
                    <a:pt x="108" y="128"/>
                    <a:pt x="40" y="313"/>
                  </a:cubicBezTo>
                  <a:cubicBezTo>
                    <a:pt x="1" y="551"/>
                    <a:pt x="140" y="790"/>
                    <a:pt x="379" y="870"/>
                  </a:cubicBezTo>
                  <a:lnTo>
                    <a:pt x="6346" y="2541"/>
                  </a:lnTo>
                  <a:cubicBezTo>
                    <a:pt x="6393" y="2555"/>
                    <a:pt x="6438" y="2561"/>
                    <a:pt x="6482" y="2561"/>
                  </a:cubicBezTo>
                  <a:cubicBezTo>
                    <a:pt x="6685" y="2561"/>
                    <a:pt x="6858" y="2422"/>
                    <a:pt x="6923" y="2242"/>
                  </a:cubicBezTo>
                  <a:cubicBezTo>
                    <a:pt x="7003" y="2023"/>
                    <a:pt x="6824" y="1765"/>
                    <a:pt x="6585" y="1685"/>
                  </a:cubicBezTo>
                  <a:lnTo>
                    <a:pt x="617" y="14"/>
                  </a:lnTo>
                  <a:cubicBezTo>
                    <a:pt x="577" y="5"/>
                    <a:pt x="536" y="0"/>
                    <a:pt x="4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2"/>
            <p:cNvSpPr/>
            <p:nvPr/>
          </p:nvSpPr>
          <p:spPr>
            <a:xfrm>
              <a:off x="3130650" y="3405025"/>
              <a:ext cx="54725" cy="65550"/>
            </a:xfrm>
            <a:custGeom>
              <a:avLst/>
              <a:gdLst/>
              <a:ahLst/>
              <a:cxnLst/>
              <a:rect l="l" t="t" r="r" b="b"/>
              <a:pathLst>
                <a:path w="2189" h="2622" extrusionOk="0">
                  <a:moveTo>
                    <a:pt x="995" y="518"/>
                  </a:moveTo>
                  <a:lnTo>
                    <a:pt x="1492" y="637"/>
                  </a:lnTo>
                  <a:cubicBezTo>
                    <a:pt x="1631" y="657"/>
                    <a:pt x="1731" y="737"/>
                    <a:pt x="1671" y="956"/>
                  </a:cubicBezTo>
                  <a:cubicBezTo>
                    <a:pt x="1640" y="1095"/>
                    <a:pt x="1549" y="1174"/>
                    <a:pt x="1444" y="1174"/>
                  </a:cubicBezTo>
                  <a:cubicBezTo>
                    <a:pt x="1414" y="1174"/>
                    <a:pt x="1384" y="1168"/>
                    <a:pt x="1353" y="1155"/>
                  </a:cubicBezTo>
                  <a:lnTo>
                    <a:pt x="855" y="1035"/>
                  </a:lnTo>
                  <a:lnTo>
                    <a:pt x="995" y="518"/>
                  </a:lnTo>
                  <a:close/>
                  <a:moveTo>
                    <a:pt x="776" y="1393"/>
                  </a:moveTo>
                  <a:lnTo>
                    <a:pt x="1273" y="1533"/>
                  </a:lnTo>
                  <a:cubicBezTo>
                    <a:pt x="1472" y="1592"/>
                    <a:pt x="1492" y="1751"/>
                    <a:pt x="1452" y="1930"/>
                  </a:cubicBezTo>
                  <a:cubicBezTo>
                    <a:pt x="1387" y="2144"/>
                    <a:pt x="1280" y="2195"/>
                    <a:pt x="1167" y="2195"/>
                  </a:cubicBezTo>
                  <a:cubicBezTo>
                    <a:pt x="1143" y="2195"/>
                    <a:pt x="1118" y="2193"/>
                    <a:pt x="1094" y="2189"/>
                  </a:cubicBezTo>
                  <a:lnTo>
                    <a:pt x="597" y="2030"/>
                  </a:lnTo>
                  <a:lnTo>
                    <a:pt x="776" y="1393"/>
                  </a:lnTo>
                  <a:close/>
                  <a:moveTo>
                    <a:pt x="676" y="1"/>
                  </a:moveTo>
                  <a:lnTo>
                    <a:pt x="0" y="2308"/>
                  </a:lnTo>
                  <a:lnTo>
                    <a:pt x="975" y="2587"/>
                  </a:lnTo>
                  <a:cubicBezTo>
                    <a:pt x="1071" y="2610"/>
                    <a:pt x="1158" y="2621"/>
                    <a:pt x="1237" y="2621"/>
                  </a:cubicBezTo>
                  <a:cubicBezTo>
                    <a:pt x="1567" y="2621"/>
                    <a:pt x="1754" y="2427"/>
                    <a:pt x="1850" y="2090"/>
                  </a:cubicBezTo>
                  <a:cubicBezTo>
                    <a:pt x="1950" y="1791"/>
                    <a:pt x="1830" y="1553"/>
                    <a:pt x="1651" y="1453"/>
                  </a:cubicBezTo>
                  <a:lnTo>
                    <a:pt x="1651" y="1453"/>
                  </a:lnTo>
                  <a:cubicBezTo>
                    <a:pt x="1670" y="1457"/>
                    <a:pt x="1689" y="1458"/>
                    <a:pt x="1707" y="1458"/>
                  </a:cubicBezTo>
                  <a:cubicBezTo>
                    <a:pt x="1900" y="1458"/>
                    <a:pt x="2052" y="1273"/>
                    <a:pt x="2089" y="1055"/>
                  </a:cubicBezTo>
                  <a:cubicBezTo>
                    <a:pt x="2188" y="737"/>
                    <a:pt x="2089" y="399"/>
                    <a:pt x="1631" y="260"/>
                  </a:cubicBezTo>
                  <a:lnTo>
                    <a:pt x="6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2"/>
            <p:cNvSpPr/>
            <p:nvPr/>
          </p:nvSpPr>
          <p:spPr>
            <a:xfrm>
              <a:off x="3174900" y="3422450"/>
              <a:ext cx="51250" cy="67150"/>
            </a:xfrm>
            <a:custGeom>
              <a:avLst/>
              <a:gdLst/>
              <a:ahLst/>
              <a:cxnLst/>
              <a:rect l="l" t="t" r="r" b="b"/>
              <a:pathLst>
                <a:path w="2050" h="2686" extrusionOk="0">
                  <a:moveTo>
                    <a:pt x="1552" y="657"/>
                  </a:moveTo>
                  <a:lnTo>
                    <a:pt x="1572" y="1552"/>
                  </a:lnTo>
                  <a:lnTo>
                    <a:pt x="1055" y="1413"/>
                  </a:lnTo>
                  <a:lnTo>
                    <a:pt x="1552" y="657"/>
                  </a:lnTo>
                  <a:close/>
                  <a:moveTo>
                    <a:pt x="1453" y="0"/>
                  </a:moveTo>
                  <a:lnTo>
                    <a:pt x="1" y="2109"/>
                  </a:lnTo>
                  <a:lnTo>
                    <a:pt x="478" y="2228"/>
                  </a:lnTo>
                  <a:lnTo>
                    <a:pt x="776" y="1751"/>
                  </a:lnTo>
                  <a:lnTo>
                    <a:pt x="1552" y="1989"/>
                  </a:lnTo>
                  <a:lnTo>
                    <a:pt x="1572" y="2546"/>
                  </a:lnTo>
                  <a:lnTo>
                    <a:pt x="2049" y="2686"/>
                  </a:lnTo>
                  <a:lnTo>
                    <a:pt x="1950" y="139"/>
                  </a:lnTo>
                  <a:lnTo>
                    <a:pt x="14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2"/>
            <p:cNvSpPr/>
            <p:nvPr/>
          </p:nvSpPr>
          <p:spPr>
            <a:xfrm>
              <a:off x="3231600" y="3432875"/>
              <a:ext cx="62175" cy="70650"/>
            </a:xfrm>
            <a:custGeom>
              <a:avLst/>
              <a:gdLst/>
              <a:ahLst/>
              <a:cxnLst/>
              <a:rect l="l" t="t" r="r" b="b"/>
              <a:pathLst>
                <a:path w="2487" h="2826" extrusionOk="0">
                  <a:moveTo>
                    <a:pt x="677" y="1"/>
                  </a:moveTo>
                  <a:lnTo>
                    <a:pt x="0" y="2328"/>
                  </a:lnTo>
                  <a:lnTo>
                    <a:pt x="438" y="2448"/>
                  </a:lnTo>
                  <a:lnTo>
                    <a:pt x="876" y="956"/>
                  </a:lnTo>
                  <a:lnTo>
                    <a:pt x="1393" y="2706"/>
                  </a:lnTo>
                  <a:lnTo>
                    <a:pt x="1830" y="2826"/>
                  </a:lnTo>
                  <a:lnTo>
                    <a:pt x="2487" y="518"/>
                  </a:lnTo>
                  <a:lnTo>
                    <a:pt x="2029" y="399"/>
                  </a:lnTo>
                  <a:lnTo>
                    <a:pt x="1612" y="1891"/>
                  </a:lnTo>
                  <a:lnTo>
                    <a:pt x="1114" y="120"/>
                  </a:lnTo>
                  <a:lnTo>
                    <a:pt x="6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2"/>
            <p:cNvSpPr/>
            <p:nvPr/>
          </p:nvSpPr>
          <p:spPr>
            <a:xfrm>
              <a:off x="3286300" y="3447800"/>
              <a:ext cx="59200" cy="70650"/>
            </a:xfrm>
            <a:custGeom>
              <a:avLst/>
              <a:gdLst/>
              <a:ahLst/>
              <a:cxnLst/>
              <a:rect l="l" t="t" r="r" b="b"/>
              <a:pathLst>
                <a:path w="2368" h="2826" extrusionOk="0">
                  <a:moveTo>
                    <a:pt x="637" y="1"/>
                  </a:moveTo>
                  <a:lnTo>
                    <a:pt x="1" y="2348"/>
                  </a:lnTo>
                  <a:lnTo>
                    <a:pt x="418" y="2487"/>
                  </a:lnTo>
                  <a:lnTo>
                    <a:pt x="697" y="1513"/>
                  </a:lnTo>
                  <a:lnTo>
                    <a:pt x="876" y="1552"/>
                  </a:lnTo>
                  <a:lnTo>
                    <a:pt x="1194" y="2686"/>
                  </a:lnTo>
                  <a:lnTo>
                    <a:pt x="1711" y="2825"/>
                  </a:lnTo>
                  <a:lnTo>
                    <a:pt x="1711" y="2825"/>
                  </a:lnTo>
                  <a:lnTo>
                    <a:pt x="1313" y="1453"/>
                  </a:lnTo>
                  <a:lnTo>
                    <a:pt x="2368" y="498"/>
                  </a:lnTo>
                  <a:lnTo>
                    <a:pt x="1831" y="339"/>
                  </a:lnTo>
                  <a:lnTo>
                    <a:pt x="995" y="1135"/>
                  </a:lnTo>
                  <a:lnTo>
                    <a:pt x="796" y="1095"/>
                  </a:lnTo>
                  <a:lnTo>
                    <a:pt x="1075" y="120"/>
                  </a:lnTo>
                  <a:lnTo>
                    <a:pt x="6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2"/>
            <p:cNvSpPr/>
            <p:nvPr/>
          </p:nvSpPr>
          <p:spPr>
            <a:xfrm>
              <a:off x="2760150" y="3289150"/>
              <a:ext cx="71625" cy="50275"/>
            </a:xfrm>
            <a:custGeom>
              <a:avLst/>
              <a:gdLst/>
              <a:ahLst/>
              <a:cxnLst/>
              <a:rect l="l" t="t" r="r" b="b"/>
              <a:pathLst>
                <a:path w="2865" h="2011" extrusionOk="0">
                  <a:moveTo>
                    <a:pt x="358" y="1"/>
                  </a:moveTo>
                  <a:lnTo>
                    <a:pt x="0" y="1274"/>
                  </a:lnTo>
                  <a:lnTo>
                    <a:pt x="2606" y="2010"/>
                  </a:lnTo>
                  <a:lnTo>
                    <a:pt x="2725" y="1692"/>
                  </a:lnTo>
                  <a:cubicBezTo>
                    <a:pt x="2865" y="1175"/>
                    <a:pt x="2546" y="618"/>
                    <a:pt x="2009" y="478"/>
                  </a:cubicBezTo>
                  <a:lnTo>
                    <a:pt x="3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2"/>
            <p:cNvSpPr/>
            <p:nvPr/>
          </p:nvSpPr>
          <p:spPr>
            <a:xfrm>
              <a:off x="2751175" y="3324975"/>
              <a:ext cx="73150" cy="44775"/>
            </a:xfrm>
            <a:custGeom>
              <a:avLst/>
              <a:gdLst/>
              <a:ahLst/>
              <a:cxnLst/>
              <a:rect l="l" t="t" r="r" b="b"/>
              <a:pathLst>
                <a:path w="2926" h="1791" extrusionOk="0">
                  <a:moveTo>
                    <a:pt x="299" y="0"/>
                  </a:moveTo>
                  <a:lnTo>
                    <a:pt x="1" y="1054"/>
                  </a:lnTo>
                  <a:lnTo>
                    <a:pt x="2627" y="1791"/>
                  </a:lnTo>
                  <a:lnTo>
                    <a:pt x="2925" y="736"/>
                  </a:lnTo>
                  <a:lnTo>
                    <a:pt x="2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2"/>
            <p:cNvSpPr/>
            <p:nvPr/>
          </p:nvSpPr>
          <p:spPr>
            <a:xfrm>
              <a:off x="2660175" y="3270275"/>
              <a:ext cx="104475" cy="92525"/>
            </a:xfrm>
            <a:custGeom>
              <a:avLst/>
              <a:gdLst/>
              <a:ahLst/>
              <a:cxnLst/>
              <a:rect l="l" t="t" r="r" b="b"/>
              <a:pathLst>
                <a:path w="4179" h="3701" extrusionOk="0">
                  <a:moveTo>
                    <a:pt x="1526" y="0"/>
                  </a:moveTo>
                  <a:cubicBezTo>
                    <a:pt x="1092" y="0"/>
                    <a:pt x="677" y="306"/>
                    <a:pt x="578" y="736"/>
                  </a:cubicBezTo>
                  <a:lnTo>
                    <a:pt x="1" y="2745"/>
                  </a:lnTo>
                  <a:cubicBezTo>
                    <a:pt x="1" y="2755"/>
                    <a:pt x="1" y="2755"/>
                    <a:pt x="3" y="2755"/>
                  </a:cubicBezTo>
                  <a:cubicBezTo>
                    <a:pt x="6" y="2755"/>
                    <a:pt x="11" y="2755"/>
                    <a:pt x="21" y="2765"/>
                  </a:cubicBezTo>
                  <a:lnTo>
                    <a:pt x="3362" y="3700"/>
                  </a:lnTo>
                  <a:lnTo>
                    <a:pt x="4178" y="716"/>
                  </a:lnTo>
                  <a:lnTo>
                    <a:pt x="1791" y="40"/>
                  </a:lnTo>
                  <a:cubicBezTo>
                    <a:pt x="1703" y="13"/>
                    <a:pt x="1614" y="0"/>
                    <a:pt x="15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2"/>
            <p:cNvSpPr/>
            <p:nvPr/>
          </p:nvSpPr>
          <p:spPr>
            <a:xfrm>
              <a:off x="2655700" y="3343375"/>
              <a:ext cx="86550" cy="45775"/>
            </a:xfrm>
            <a:custGeom>
              <a:avLst/>
              <a:gdLst/>
              <a:ahLst/>
              <a:cxnLst/>
              <a:rect l="l" t="t" r="r" b="b"/>
              <a:pathLst>
                <a:path w="3462" h="1831" extrusionOk="0">
                  <a:moveTo>
                    <a:pt x="100" y="0"/>
                  </a:moveTo>
                  <a:lnTo>
                    <a:pt x="100" y="0"/>
                  </a:lnTo>
                  <a:cubicBezTo>
                    <a:pt x="1" y="498"/>
                    <a:pt x="299" y="1015"/>
                    <a:pt x="796" y="1174"/>
                  </a:cubicBezTo>
                  <a:lnTo>
                    <a:pt x="3183" y="1830"/>
                  </a:lnTo>
                  <a:lnTo>
                    <a:pt x="3462" y="935"/>
                  </a:lnTo>
                  <a:lnTo>
                    <a:pt x="140" y="20"/>
                  </a:lnTo>
                  <a:cubicBezTo>
                    <a:pt x="140" y="20"/>
                    <a:pt x="100" y="20"/>
                    <a:pt x="1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2"/>
            <p:cNvSpPr/>
            <p:nvPr/>
          </p:nvSpPr>
          <p:spPr>
            <a:xfrm>
              <a:off x="2740250" y="3356300"/>
              <a:ext cx="75625" cy="46300"/>
            </a:xfrm>
            <a:custGeom>
              <a:avLst/>
              <a:gdLst/>
              <a:ahLst/>
              <a:cxnLst/>
              <a:rect l="l" t="t" r="r" b="b"/>
              <a:pathLst>
                <a:path w="3025" h="1852" extrusionOk="0">
                  <a:moveTo>
                    <a:pt x="378" y="0"/>
                  </a:moveTo>
                  <a:lnTo>
                    <a:pt x="0" y="1353"/>
                  </a:lnTo>
                  <a:lnTo>
                    <a:pt x="1671" y="1811"/>
                  </a:lnTo>
                  <a:cubicBezTo>
                    <a:pt x="1762" y="1838"/>
                    <a:pt x="1854" y="1852"/>
                    <a:pt x="1946" y="1852"/>
                  </a:cubicBezTo>
                  <a:cubicBezTo>
                    <a:pt x="2376" y="1852"/>
                    <a:pt x="2786" y="1558"/>
                    <a:pt x="2885" y="1114"/>
                  </a:cubicBezTo>
                  <a:lnTo>
                    <a:pt x="3024" y="717"/>
                  </a:lnTo>
                  <a:lnTo>
                    <a:pt x="3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1" name="Google Shape;1551;p52"/>
          <p:cNvGrpSpPr/>
          <p:nvPr/>
        </p:nvGrpSpPr>
        <p:grpSpPr>
          <a:xfrm rot="-1100053">
            <a:off x="7422157" y="3586518"/>
            <a:ext cx="1287635" cy="951099"/>
            <a:chOff x="2527900" y="3184675"/>
            <a:chExt cx="906125" cy="669300"/>
          </a:xfrm>
        </p:grpSpPr>
        <p:sp>
          <p:nvSpPr>
            <p:cNvPr id="1552" name="Google Shape;1552;p52"/>
            <p:cNvSpPr/>
            <p:nvPr/>
          </p:nvSpPr>
          <p:spPr>
            <a:xfrm>
              <a:off x="2527900" y="3184675"/>
              <a:ext cx="906125" cy="669300"/>
            </a:xfrm>
            <a:custGeom>
              <a:avLst/>
              <a:gdLst/>
              <a:ahLst/>
              <a:cxnLst/>
              <a:rect l="l" t="t" r="r" b="b"/>
              <a:pathLst>
                <a:path w="36245" h="26772" extrusionOk="0">
                  <a:moveTo>
                    <a:pt x="6048" y="0"/>
                  </a:moveTo>
                  <a:cubicBezTo>
                    <a:pt x="5402" y="0"/>
                    <a:pt x="4812" y="440"/>
                    <a:pt x="4615" y="1097"/>
                  </a:cubicBezTo>
                  <a:lnTo>
                    <a:pt x="219" y="16931"/>
                  </a:lnTo>
                  <a:cubicBezTo>
                    <a:pt x="0" y="17727"/>
                    <a:pt x="478" y="18562"/>
                    <a:pt x="1273" y="18781"/>
                  </a:cubicBezTo>
                  <a:lnTo>
                    <a:pt x="29780" y="26718"/>
                  </a:lnTo>
                  <a:cubicBezTo>
                    <a:pt x="29910" y="26754"/>
                    <a:pt x="30042" y="26772"/>
                    <a:pt x="30172" y="26772"/>
                  </a:cubicBezTo>
                  <a:cubicBezTo>
                    <a:pt x="30833" y="26772"/>
                    <a:pt x="31447" y="26329"/>
                    <a:pt x="31630" y="25664"/>
                  </a:cubicBezTo>
                  <a:lnTo>
                    <a:pt x="36026" y="9810"/>
                  </a:lnTo>
                  <a:cubicBezTo>
                    <a:pt x="36245" y="9014"/>
                    <a:pt x="35787" y="8178"/>
                    <a:pt x="34991" y="7960"/>
                  </a:cubicBezTo>
                  <a:lnTo>
                    <a:pt x="6465" y="62"/>
                  </a:lnTo>
                  <a:cubicBezTo>
                    <a:pt x="6326" y="20"/>
                    <a:pt x="6186" y="0"/>
                    <a:pt x="60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2"/>
            <p:cNvSpPr/>
            <p:nvPr/>
          </p:nvSpPr>
          <p:spPr>
            <a:xfrm>
              <a:off x="2616900" y="3482600"/>
              <a:ext cx="691300" cy="207450"/>
            </a:xfrm>
            <a:custGeom>
              <a:avLst/>
              <a:gdLst/>
              <a:ahLst/>
              <a:cxnLst/>
              <a:rect l="l" t="t" r="r" b="b"/>
              <a:pathLst>
                <a:path w="27652" h="8298" extrusionOk="0">
                  <a:moveTo>
                    <a:pt x="482" y="0"/>
                  </a:moveTo>
                  <a:cubicBezTo>
                    <a:pt x="279" y="0"/>
                    <a:pt x="106" y="140"/>
                    <a:pt x="41" y="319"/>
                  </a:cubicBezTo>
                  <a:cubicBezTo>
                    <a:pt x="1" y="538"/>
                    <a:pt x="140" y="797"/>
                    <a:pt x="379" y="876"/>
                  </a:cubicBezTo>
                  <a:lnTo>
                    <a:pt x="27015" y="8277"/>
                  </a:lnTo>
                  <a:cubicBezTo>
                    <a:pt x="27061" y="8291"/>
                    <a:pt x="27107" y="8297"/>
                    <a:pt x="27151" y="8297"/>
                  </a:cubicBezTo>
                  <a:cubicBezTo>
                    <a:pt x="27354" y="8297"/>
                    <a:pt x="27527" y="8158"/>
                    <a:pt x="27592" y="7978"/>
                  </a:cubicBezTo>
                  <a:cubicBezTo>
                    <a:pt x="27652" y="7759"/>
                    <a:pt x="27493" y="7501"/>
                    <a:pt x="27254" y="7421"/>
                  </a:cubicBezTo>
                  <a:lnTo>
                    <a:pt x="618" y="21"/>
                  </a:lnTo>
                  <a:cubicBezTo>
                    <a:pt x="571" y="7"/>
                    <a:pt x="526" y="0"/>
                    <a:pt x="4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2"/>
            <p:cNvSpPr/>
            <p:nvPr/>
          </p:nvSpPr>
          <p:spPr>
            <a:xfrm>
              <a:off x="2595525" y="3557200"/>
              <a:ext cx="311350" cy="101850"/>
            </a:xfrm>
            <a:custGeom>
              <a:avLst/>
              <a:gdLst/>
              <a:ahLst/>
              <a:cxnLst/>
              <a:rect l="l" t="t" r="r" b="b"/>
              <a:pathLst>
                <a:path w="12454" h="4074" extrusionOk="0">
                  <a:moveTo>
                    <a:pt x="489" y="0"/>
                  </a:moveTo>
                  <a:cubicBezTo>
                    <a:pt x="292" y="0"/>
                    <a:pt x="106" y="140"/>
                    <a:pt x="40" y="319"/>
                  </a:cubicBezTo>
                  <a:cubicBezTo>
                    <a:pt x="1" y="538"/>
                    <a:pt x="140" y="797"/>
                    <a:pt x="398" y="876"/>
                  </a:cubicBezTo>
                  <a:lnTo>
                    <a:pt x="11817" y="4059"/>
                  </a:lnTo>
                  <a:cubicBezTo>
                    <a:pt x="11854" y="4069"/>
                    <a:pt x="11892" y="4073"/>
                    <a:pt x="11930" y="4073"/>
                  </a:cubicBezTo>
                  <a:cubicBezTo>
                    <a:pt x="12133" y="4073"/>
                    <a:pt x="12327" y="3945"/>
                    <a:pt x="12394" y="3761"/>
                  </a:cubicBezTo>
                  <a:cubicBezTo>
                    <a:pt x="12453" y="3522"/>
                    <a:pt x="12314" y="3283"/>
                    <a:pt x="12036" y="3204"/>
                  </a:cubicBezTo>
                  <a:lnTo>
                    <a:pt x="617" y="21"/>
                  </a:lnTo>
                  <a:cubicBezTo>
                    <a:pt x="575" y="7"/>
                    <a:pt x="531" y="0"/>
                    <a:pt x="4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2"/>
            <p:cNvSpPr/>
            <p:nvPr/>
          </p:nvSpPr>
          <p:spPr>
            <a:xfrm>
              <a:off x="3109250" y="3700100"/>
              <a:ext cx="175075" cy="64050"/>
            </a:xfrm>
            <a:custGeom>
              <a:avLst/>
              <a:gdLst/>
              <a:ahLst/>
              <a:cxnLst/>
              <a:rect l="l" t="t" r="r" b="b"/>
              <a:pathLst>
                <a:path w="7003" h="2562" extrusionOk="0">
                  <a:moveTo>
                    <a:pt x="497" y="0"/>
                  </a:moveTo>
                  <a:cubicBezTo>
                    <a:pt x="288" y="0"/>
                    <a:pt x="108" y="128"/>
                    <a:pt x="40" y="313"/>
                  </a:cubicBezTo>
                  <a:cubicBezTo>
                    <a:pt x="1" y="551"/>
                    <a:pt x="140" y="790"/>
                    <a:pt x="379" y="870"/>
                  </a:cubicBezTo>
                  <a:lnTo>
                    <a:pt x="6346" y="2541"/>
                  </a:lnTo>
                  <a:cubicBezTo>
                    <a:pt x="6393" y="2555"/>
                    <a:pt x="6438" y="2561"/>
                    <a:pt x="6482" y="2561"/>
                  </a:cubicBezTo>
                  <a:cubicBezTo>
                    <a:pt x="6685" y="2561"/>
                    <a:pt x="6858" y="2422"/>
                    <a:pt x="6923" y="2242"/>
                  </a:cubicBezTo>
                  <a:cubicBezTo>
                    <a:pt x="7003" y="2023"/>
                    <a:pt x="6824" y="1765"/>
                    <a:pt x="6585" y="1685"/>
                  </a:cubicBezTo>
                  <a:lnTo>
                    <a:pt x="617" y="14"/>
                  </a:lnTo>
                  <a:cubicBezTo>
                    <a:pt x="577" y="5"/>
                    <a:pt x="536" y="0"/>
                    <a:pt x="4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2"/>
            <p:cNvSpPr/>
            <p:nvPr/>
          </p:nvSpPr>
          <p:spPr>
            <a:xfrm>
              <a:off x="3130650" y="3405025"/>
              <a:ext cx="54725" cy="65550"/>
            </a:xfrm>
            <a:custGeom>
              <a:avLst/>
              <a:gdLst/>
              <a:ahLst/>
              <a:cxnLst/>
              <a:rect l="l" t="t" r="r" b="b"/>
              <a:pathLst>
                <a:path w="2189" h="2622" extrusionOk="0">
                  <a:moveTo>
                    <a:pt x="995" y="518"/>
                  </a:moveTo>
                  <a:lnTo>
                    <a:pt x="1492" y="637"/>
                  </a:lnTo>
                  <a:cubicBezTo>
                    <a:pt x="1631" y="657"/>
                    <a:pt x="1731" y="737"/>
                    <a:pt x="1671" y="956"/>
                  </a:cubicBezTo>
                  <a:cubicBezTo>
                    <a:pt x="1640" y="1095"/>
                    <a:pt x="1549" y="1174"/>
                    <a:pt x="1444" y="1174"/>
                  </a:cubicBezTo>
                  <a:cubicBezTo>
                    <a:pt x="1414" y="1174"/>
                    <a:pt x="1384" y="1168"/>
                    <a:pt x="1353" y="1155"/>
                  </a:cubicBezTo>
                  <a:lnTo>
                    <a:pt x="855" y="1035"/>
                  </a:lnTo>
                  <a:lnTo>
                    <a:pt x="995" y="518"/>
                  </a:lnTo>
                  <a:close/>
                  <a:moveTo>
                    <a:pt x="776" y="1393"/>
                  </a:moveTo>
                  <a:lnTo>
                    <a:pt x="1273" y="1533"/>
                  </a:lnTo>
                  <a:cubicBezTo>
                    <a:pt x="1472" y="1592"/>
                    <a:pt x="1492" y="1751"/>
                    <a:pt x="1452" y="1930"/>
                  </a:cubicBezTo>
                  <a:cubicBezTo>
                    <a:pt x="1387" y="2144"/>
                    <a:pt x="1280" y="2195"/>
                    <a:pt x="1167" y="2195"/>
                  </a:cubicBezTo>
                  <a:cubicBezTo>
                    <a:pt x="1143" y="2195"/>
                    <a:pt x="1118" y="2193"/>
                    <a:pt x="1094" y="2189"/>
                  </a:cubicBezTo>
                  <a:lnTo>
                    <a:pt x="597" y="2030"/>
                  </a:lnTo>
                  <a:lnTo>
                    <a:pt x="776" y="1393"/>
                  </a:lnTo>
                  <a:close/>
                  <a:moveTo>
                    <a:pt x="676" y="1"/>
                  </a:moveTo>
                  <a:lnTo>
                    <a:pt x="0" y="2308"/>
                  </a:lnTo>
                  <a:lnTo>
                    <a:pt x="975" y="2587"/>
                  </a:lnTo>
                  <a:cubicBezTo>
                    <a:pt x="1071" y="2610"/>
                    <a:pt x="1158" y="2621"/>
                    <a:pt x="1237" y="2621"/>
                  </a:cubicBezTo>
                  <a:cubicBezTo>
                    <a:pt x="1567" y="2621"/>
                    <a:pt x="1754" y="2427"/>
                    <a:pt x="1850" y="2090"/>
                  </a:cubicBezTo>
                  <a:cubicBezTo>
                    <a:pt x="1950" y="1791"/>
                    <a:pt x="1830" y="1553"/>
                    <a:pt x="1651" y="1453"/>
                  </a:cubicBezTo>
                  <a:lnTo>
                    <a:pt x="1651" y="1453"/>
                  </a:lnTo>
                  <a:cubicBezTo>
                    <a:pt x="1670" y="1457"/>
                    <a:pt x="1689" y="1458"/>
                    <a:pt x="1707" y="1458"/>
                  </a:cubicBezTo>
                  <a:cubicBezTo>
                    <a:pt x="1900" y="1458"/>
                    <a:pt x="2052" y="1273"/>
                    <a:pt x="2089" y="1055"/>
                  </a:cubicBezTo>
                  <a:cubicBezTo>
                    <a:pt x="2188" y="737"/>
                    <a:pt x="2089" y="399"/>
                    <a:pt x="1631" y="260"/>
                  </a:cubicBezTo>
                  <a:lnTo>
                    <a:pt x="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2"/>
            <p:cNvSpPr/>
            <p:nvPr/>
          </p:nvSpPr>
          <p:spPr>
            <a:xfrm>
              <a:off x="3174900" y="3422450"/>
              <a:ext cx="51250" cy="67150"/>
            </a:xfrm>
            <a:custGeom>
              <a:avLst/>
              <a:gdLst/>
              <a:ahLst/>
              <a:cxnLst/>
              <a:rect l="l" t="t" r="r" b="b"/>
              <a:pathLst>
                <a:path w="2050" h="2686" extrusionOk="0">
                  <a:moveTo>
                    <a:pt x="1552" y="657"/>
                  </a:moveTo>
                  <a:lnTo>
                    <a:pt x="1572" y="1552"/>
                  </a:lnTo>
                  <a:lnTo>
                    <a:pt x="1055" y="1413"/>
                  </a:lnTo>
                  <a:lnTo>
                    <a:pt x="1552" y="657"/>
                  </a:lnTo>
                  <a:close/>
                  <a:moveTo>
                    <a:pt x="1453" y="0"/>
                  </a:moveTo>
                  <a:lnTo>
                    <a:pt x="1" y="2109"/>
                  </a:lnTo>
                  <a:lnTo>
                    <a:pt x="478" y="2228"/>
                  </a:lnTo>
                  <a:lnTo>
                    <a:pt x="776" y="1751"/>
                  </a:lnTo>
                  <a:lnTo>
                    <a:pt x="1552" y="1989"/>
                  </a:lnTo>
                  <a:lnTo>
                    <a:pt x="1572" y="2546"/>
                  </a:lnTo>
                  <a:lnTo>
                    <a:pt x="2049" y="2686"/>
                  </a:lnTo>
                  <a:lnTo>
                    <a:pt x="1950" y="139"/>
                  </a:lnTo>
                  <a:lnTo>
                    <a:pt x="14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2"/>
            <p:cNvSpPr/>
            <p:nvPr/>
          </p:nvSpPr>
          <p:spPr>
            <a:xfrm>
              <a:off x="3231600" y="3432875"/>
              <a:ext cx="62175" cy="70650"/>
            </a:xfrm>
            <a:custGeom>
              <a:avLst/>
              <a:gdLst/>
              <a:ahLst/>
              <a:cxnLst/>
              <a:rect l="l" t="t" r="r" b="b"/>
              <a:pathLst>
                <a:path w="2487" h="2826" extrusionOk="0">
                  <a:moveTo>
                    <a:pt x="677" y="1"/>
                  </a:moveTo>
                  <a:lnTo>
                    <a:pt x="0" y="2328"/>
                  </a:lnTo>
                  <a:lnTo>
                    <a:pt x="438" y="2448"/>
                  </a:lnTo>
                  <a:lnTo>
                    <a:pt x="876" y="956"/>
                  </a:lnTo>
                  <a:lnTo>
                    <a:pt x="1393" y="2706"/>
                  </a:lnTo>
                  <a:lnTo>
                    <a:pt x="1830" y="2826"/>
                  </a:lnTo>
                  <a:lnTo>
                    <a:pt x="2487" y="518"/>
                  </a:lnTo>
                  <a:lnTo>
                    <a:pt x="2029" y="399"/>
                  </a:lnTo>
                  <a:lnTo>
                    <a:pt x="1612" y="1891"/>
                  </a:lnTo>
                  <a:lnTo>
                    <a:pt x="1114" y="120"/>
                  </a:lnTo>
                  <a:lnTo>
                    <a:pt x="6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2"/>
            <p:cNvSpPr/>
            <p:nvPr/>
          </p:nvSpPr>
          <p:spPr>
            <a:xfrm>
              <a:off x="3286300" y="3447800"/>
              <a:ext cx="59200" cy="70650"/>
            </a:xfrm>
            <a:custGeom>
              <a:avLst/>
              <a:gdLst/>
              <a:ahLst/>
              <a:cxnLst/>
              <a:rect l="l" t="t" r="r" b="b"/>
              <a:pathLst>
                <a:path w="2368" h="2826" extrusionOk="0">
                  <a:moveTo>
                    <a:pt x="637" y="1"/>
                  </a:moveTo>
                  <a:lnTo>
                    <a:pt x="1" y="2348"/>
                  </a:lnTo>
                  <a:lnTo>
                    <a:pt x="418" y="2487"/>
                  </a:lnTo>
                  <a:lnTo>
                    <a:pt x="697" y="1513"/>
                  </a:lnTo>
                  <a:lnTo>
                    <a:pt x="876" y="1552"/>
                  </a:lnTo>
                  <a:lnTo>
                    <a:pt x="1194" y="2686"/>
                  </a:lnTo>
                  <a:lnTo>
                    <a:pt x="1711" y="2825"/>
                  </a:lnTo>
                  <a:lnTo>
                    <a:pt x="1711" y="2825"/>
                  </a:lnTo>
                  <a:lnTo>
                    <a:pt x="1313" y="1453"/>
                  </a:lnTo>
                  <a:lnTo>
                    <a:pt x="2368" y="498"/>
                  </a:lnTo>
                  <a:lnTo>
                    <a:pt x="1831" y="339"/>
                  </a:lnTo>
                  <a:lnTo>
                    <a:pt x="995" y="1135"/>
                  </a:lnTo>
                  <a:lnTo>
                    <a:pt x="796" y="1095"/>
                  </a:lnTo>
                  <a:lnTo>
                    <a:pt x="1075" y="120"/>
                  </a:lnTo>
                  <a:lnTo>
                    <a:pt x="6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2"/>
            <p:cNvSpPr/>
            <p:nvPr/>
          </p:nvSpPr>
          <p:spPr>
            <a:xfrm>
              <a:off x="2760150" y="3289150"/>
              <a:ext cx="71625" cy="50275"/>
            </a:xfrm>
            <a:custGeom>
              <a:avLst/>
              <a:gdLst/>
              <a:ahLst/>
              <a:cxnLst/>
              <a:rect l="l" t="t" r="r" b="b"/>
              <a:pathLst>
                <a:path w="2865" h="2011" extrusionOk="0">
                  <a:moveTo>
                    <a:pt x="358" y="1"/>
                  </a:moveTo>
                  <a:lnTo>
                    <a:pt x="0" y="1274"/>
                  </a:lnTo>
                  <a:lnTo>
                    <a:pt x="2606" y="2010"/>
                  </a:lnTo>
                  <a:lnTo>
                    <a:pt x="2725" y="1692"/>
                  </a:lnTo>
                  <a:cubicBezTo>
                    <a:pt x="2865" y="1175"/>
                    <a:pt x="2546" y="618"/>
                    <a:pt x="2009" y="478"/>
                  </a:cubicBezTo>
                  <a:lnTo>
                    <a:pt x="3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2"/>
            <p:cNvSpPr/>
            <p:nvPr/>
          </p:nvSpPr>
          <p:spPr>
            <a:xfrm>
              <a:off x="2751175" y="3324975"/>
              <a:ext cx="73150" cy="44775"/>
            </a:xfrm>
            <a:custGeom>
              <a:avLst/>
              <a:gdLst/>
              <a:ahLst/>
              <a:cxnLst/>
              <a:rect l="l" t="t" r="r" b="b"/>
              <a:pathLst>
                <a:path w="2926" h="1791" extrusionOk="0">
                  <a:moveTo>
                    <a:pt x="299" y="0"/>
                  </a:moveTo>
                  <a:lnTo>
                    <a:pt x="1" y="1054"/>
                  </a:lnTo>
                  <a:lnTo>
                    <a:pt x="2627" y="1791"/>
                  </a:lnTo>
                  <a:lnTo>
                    <a:pt x="2925" y="736"/>
                  </a:lnTo>
                  <a:lnTo>
                    <a:pt x="2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2"/>
            <p:cNvSpPr/>
            <p:nvPr/>
          </p:nvSpPr>
          <p:spPr>
            <a:xfrm>
              <a:off x="2660175" y="3270275"/>
              <a:ext cx="104475" cy="92525"/>
            </a:xfrm>
            <a:custGeom>
              <a:avLst/>
              <a:gdLst/>
              <a:ahLst/>
              <a:cxnLst/>
              <a:rect l="l" t="t" r="r" b="b"/>
              <a:pathLst>
                <a:path w="4179" h="3701" extrusionOk="0">
                  <a:moveTo>
                    <a:pt x="1526" y="0"/>
                  </a:moveTo>
                  <a:cubicBezTo>
                    <a:pt x="1092" y="0"/>
                    <a:pt x="677" y="306"/>
                    <a:pt x="578" y="736"/>
                  </a:cubicBezTo>
                  <a:lnTo>
                    <a:pt x="1" y="2745"/>
                  </a:lnTo>
                  <a:cubicBezTo>
                    <a:pt x="1" y="2755"/>
                    <a:pt x="1" y="2755"/>
                    <a:pt x="3" y="2755"/>
                  </a:cubicBezTo>
                  <a:cubicBezTo>
                    <a:pt x="6" y="2755"/>
                    <a:pt x="11" y="2755"/>
                    <a:pt x="21" y="2765"/>
                  </a:cubicBezTo>
                  <a:lnTo>
                    <a:pt x="3362" y="3700"/>
                  </a:lnTo>
                  <a:lnTo>
                    <a:pt x="4178" y="716"/>
                  </a:lnTo>
                  <a:lnTo>
                    <a:pt x="1791" y="40"/>
                  </a:lnTo>
                  <a:cubicBezTo>
                    <a:pt x="1703" y="13"/>
                    <a:pt x="1614" y="0"/>
                    <a:pt x="15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2"/>
            <p:cNvSpPr/>
            <p:nvPr/>
          </p:nvSpPr>
          <p:spPr>
            <a:xfrm>
              <a:off x="2655700" y="3343375"/>
              <a:ext cx="86550" cy="45775"/>
            </a:xfrm>
            <a:custGeom>
              <a:avLst/>
              <a:gdLst/>
              <a:ahLst/>
              <a:cxnLst/>
              <a:rect l="l" t="t" r="r" b="b"/>
              <a:pathLst>
                <a:path w="3462" h="1831" extrusionOk="0">
                  <a:moveTo>
                    <a:pt x="100" y="0"/>
                  </a:moveTo>
                  <a:lnTo>
                    <a:pt x="100" y="0"/>
                  </a:lnTo>
                  <a:cubicBezTo>
                    <a:pt x="1" y="498"/>
                    <a:pt x="299" y="1015"/>
                    <a:pt x="796" y="1174"/>
                  </a:cubicBezTo>
                  <a:lnTo>
                    <a:pt x="3183" y="1830"/>
                  </a:lnTo>
                  <a:lnTo>
                    <a:pt x="3462" y="935"/>
                  </a:lnTo>
                  <a:lnTo>
                    <a:pt x="140" y="20"/>
                  </a:lnTo>
                  <a:cubicBezTo>
                    <a:pt x="140" y="20"/>
                    <a:pt x="100" y="20"/>
                    <a:pt x="1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2"/>
            <p:cNvSpPr/>
            <p:nvPr/>
          </p:nvSpPr>
          <p:spPr>
            <a:xfrm>
              <a:off x="2740250" y="3356300"/>
              <a:ext cx="75625" cy="46300"/>
            </a:xfrm>
            <a:custGeom>
              <a:avLst/>
              <a:gdLst/>
              <a:ahLst/>
              <a:cxnLst/>
              <a:rect l="l" t="t" r="r" b="b"/>
              <a:pathLst>
                <a:path w="3025" h="1852" extrusionOk="0">
                  <a:moveTo>
                    <a:pt x="378" y="0"/>
                  </a:moveTo>
                  <a:lnTo>
                    <a:pt x="0" y="1353"/>
                  </a:lnTo>
                  <a:lnTo>
                    <a:pt x="1671" y="1811"/>
                  </a:lnTo>
                  <a:cubicBezTo>
                    <a:pt x="1762" y="1838"/>
                    <a:pt x="1854" y="1852"/>
                    <a:pt x="1946" y="1852"/>
                  </a:cubicBezTo>
                  <a:cubicBezTo>
                    <a:pt x="2376" y="1852"/>
                    <a:pt x="2786" y="1558"/>
                    <a:pt x="2885" y="1114"/>
                  </a:cubicBezTo>
                  <a:lnTo>
                    <a:pt x="3024" y="717"/>
                  </a:lnTo>
                  <a:lnTo>
                    <a:pt x="3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5" name="Google Shape;1565;p52"/>
          <p:cNvGrpSpPr/>
          <p:nvPr/>
        </p:nvGrpSpPr>
        <p:grpSpPr>
          <a:xfrm rot="385674">
            <a:off x="504763" y="654770"/>
            <a:ext cx="1287725" cy="951032"/>
            <a:chOff x="2527900" y="3184675"/>
            <a:chExt cx="906125" cy="669300"/>
          </a:xfrm>
        </p:grpSpPr>
        <p:sp>
          <p:nvSpPr>
            <p:cNvPr id="1566" name="Google Shape;1566;p52"/>
            <p:cNvSpPr/>
            <p:nvPr/>
          </p:nvSpPr>
          <p:spPr>
            <a:xfrm>
              <a:off x="2527900" y="3184675"/>
              <a:ext cx="906125" cy="669300"/>
            </a:xfrm>
            <a:custGeom>
              <a:avLst/>
              <a:gdLst/>
              <a:ahLst/>
              <a:cxnLst/>
              <a:rect l="l" t="t" r="r" b="b"/>
              <a:pathLst>
                <a:path w="36245" h="26772" extrusionOk="0">
                  <a:moveTo>
                    <a:pt x="6048" y="0"/>
                  </a:moveTo>
                  <a:cubicBezTo>
                    <a:pt x="5402" y="0"/>
                    <a:pt x="4812" y="440"/>
                    <a:pt x="4615" y="1097"/>
                  </a:cubicBezTo>
                  <a:lnTo>
                    <a:pt x="219" y="16931"/>
                  </a:lnTo>
                  <a:cubicBezTo>
                    <a:pt x="0" y="17727"/>
                    <a:pt x="478" y="18562"/>
                    <a:pt x="1273" y="18781"/>
                  </a:cubicBezTo>
                  <a:lnTo>
                    <a:pt x="29780" y="26718"/>
                  </a:lnTo>
                  <a:cubicBezTo>
                    <a:pt x="29910" y="26754"/>
                    <a:pt x="30042" y="26772"/>
                    <a:pt x="30172" y="26772"/>
                  </a:cubicBezTo>
                  <a:cubicBezTo>
                    <a:pt x="30833" y="26772"/>
                    <a:pt x="31447" y="26329"/>
                    <a:pt x="31630" y="25664"/>
                  </a:cubicBezTo>
                  <a:lnTo>
                    <a:pt x="36026" y="9810"/>
                  </a:lnTo>
                  <a:cubicBezTo>
                    <a:pt x="36245" y="9014"/>
                    <a:pt x="35787" y="8178"/>
                    <a:pt x="34991" y="7960"/>
                  </a:cubicBezTo>
                  <a:lnTo>
                    <a:pt x="6465" y="62"/>
                  </a:lnTo>
                  <a:cubicBezTo>
                    <a:pt x="6326" y="20"/>
                    <a:pt x="6186" y="0"/>
                    <a:pt x="6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2"/>
            <p:cNvSpPr/>
            <p:nvPr/>
          </p:nvSpPr>
          <p:spPr>
            <a:xfrm>
              <a:off x="2616900" y="3482600"/>
              <a:ext cx="691300" cy="207450"/>
            </a:xfrm>
            <a:custGeom>
              <a:avLst/>
              <a:gdLst/>
              <a:ahLst/>
              <a:cxnLst/>
              <a:rect l="l" t="t" r="r" b="b"/>
              <a:pathLst>
                <a:path w="27652" h="8298" extrusionOk="0">
                  <a:moveTo>
                    <a:pt x="482" y="0"/>
                  </a:moveTo>
                  <a:cubicBezTo>
                    <a:pt x="279" y="0"/>
                    <a:pt x="106" y="140"/>
                    <a:pt x="41" y="319"/>
                  </a:cubicBezTo>
                  <a:cubicBezTo>
                    <a:pt x="1" y="538"/>
                    <a:pt x="140" y="797"/>
                    <a:pt x="379" y="876"/>
                  </a:cubicBezTo>
                  <a:lnTo>
                    <a:pt x="27015" y="8277"/>
                  </a:lnTo>
                  <a:cubicBezTo>
                    <a:pt x="27061" y="8291"/>
                    <a:pt x="27107" y="8297"/>
                    <a:pt x="27151" y="8297"/>
                  </a:cubicBezTo>
                  <a:cubicBezTo>
                    <a:pt x="27354" y="8297"/>
                    <a:pt x="27527" y="8158"/>
                    <a:pt x="27592" y="7978"/>
                  </a:cubicBezTo>
                  <a:cubicBezTo>
                    <a:pt x="27652" y="7759"/>
                    <a:pt x="27493" y="7501"/>
                    <a:pt x="27254" y="7421"/>
                  </a:cubicBezTo>
                  <a:lnTo>
                    <a:pt x="618" y="21"/>
                  </a:lnTo>
                  <a:cubicBezTo>
                    <a:pt x="571" y="7"/>
                    <a:pt x="526" y="0"/>
                    <a:pt x="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2"/>
            <p:cNvSpPr/>
            <p:nvPr/>
          </p:nvSpPr>
          <p:spPr>
            <a:xfrm>
              <a:off x="2595525" y="3557200"/>
              <a:ext cx="311350" cy="101850"/>
            </a:xfrm>
            <a:custGeom>
              <a:avLst/>
              <a:gdLst/>
              <a:ahLst/>
              <a:cxnLst/>
              <a:rect l="l" t="t" r="r" b="b"/>
              <a:pathLst>
                <a:path w="12454" h="4074" extrusionOk="0">
                  <a:moveTo>
                    <a:pt x="489" y="0"/>
                  </a:moveTo>
                  <a:cubicBezTo>
                    <a:pt x="292" y="0"/>
                    <a:pt x="106" y="140"/>
                    <a:pt x="40" y="319"/>
                  </a:cubicBezTo>
                  <a:cubicBezTo>
                    <a:pt x="1" y="538"/>
                    <a:pt x="140" y="797"/>
                    <a:pt x="398" y="876"/>
                  </a:cubicBezTo>
                  <a:lnTo>
                    <a:pt x="11817" y="4059"/>
                  </a:lnTo>
                  <a:cubicBezTo>
                    <a:pt x="11854" y="4069"/>
                    <a:pt x="11892" y="4073"/>
                    <a:pt x="11930" y="4073"/>
                  </a:cubicBezTo>
                  <a:cubicBezTo>
                    <a:pt x="12133" y="4073"/>
                    <a:pt x="12327" y="3945"/>
                    <a:pt x="12394" y="3761"/>
                  </a:cubicBezTo>
                  <a:cubicBezTo>
                    <a:pt x="12453" y="3522"/>
                    <a:pt x="12314" y="3283"/>
                    <a:pt x="12036" y="3204"/>
                  </a:cubicBezTo>
                  <a:lnTo>
                    <a:pt x="617" y="21"/>
                  </a:lnTo>
                  <a:cubicBezTo>
                    <a:pt x="575" y="7"/>
                    <a:pt x="531" y="0"/>
                    <a:pt x="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2"/>
            <p:cNvSpPr/>
            <p:nvPr/>
          </p:nvSpPr>
          <p:spPr>
            <a:xfrm>
              <a:off x="3109250" y="3700100"/>
              <a:ext cx="175075" cy="64050"/>
            </a:xfrm>
            <a:custGeom>
              <a:avLst/>
              <a:gdLst/>
              <a:ahLst/>
              <a:cxnLst/>
              <a:rect l="l" t="t" r="r" b="b"/>
              <a:pathLst>
                <a:path w="7003" h="2562" extrusionOk="0">
                  <a:moveTo>
                    <a:pt x="497" y="0"/>
                  </a:moveTo>
                  <a:cubicBezTo>
                    <a:pt x="288" y="0"/>
                    <a:pt x="108" y="128"/>
                    <a:pt x="40" y="313"/>
                  </a:cubicBezTo>
                  <a:cubicBezTo>
                    <a:pt x="1" y="551"/>
                    <a:pt x="140" y="790"/>
                    <a:pt x="379" y="870"/>
                  </a:cubicBezTo>
                  <a:lnTo>
                    <a:pt x="6346" y="2541"/>
                  </a:lnTo>
                  <a:cubicBezTo>
                    <a:pt x="6393" y="2555"/>
                    <a:pt x="6438" y="2561"/>
                    <a:pt x="6482" y="2561"/>
                  </a:cubicBezTo>
                  <a:cubicBezTo>
                    <a:pt x="6685" y="2561"/>
                    <a:pt x="6858" y="2422"/>
                    <a:pt x="6923" y="2242"/>
                  </a:cubicBezTo>
                  <a:cubicBezTo>
                    <a:pt x="7003" y="2023"/>
                    <a:pt x="6824" y="1765"/>
                    <a:pt x="6585" y="1685"/>
                  </a:cubicBezTo>
                  <a:lnTo>
                    <a:pt x="617" y="14"/>
                  </a:lnTo>
                  <a:cubicBezTo>
                    <a:pt x="577" y="5"/>
                    <a:pt x="536" y="0"/>
                    <a:pt x="4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2"/>
            <p:cNvSpPr/>
            <p:nvPr/>
          </p:nvSpPr>
          <p:spPr>
            <a:xfrm>
              <a:off x="3130650" y="3405025"/>
              <a:ext cx="54725" cy="65550"/>
            </a:xfrm>
            <a:custGeom>
              <a:avLst/>
              <a:gdLst/>
              <a:ahLst/>
              <a:cxnLst/>
              <a:rect l="l" t="t" r="r" b="b"/>
              <a:pathLst>
                <a:path w="2189" h="2622" extrusionOk="0">
                  <a:moveTo>
                    <a:pt x="995" y="518"/>
                  </a:moveTo>
                  <a:lnTo>
                    <a:pt x="1492" y="637"/>
                  </a:lnTo>
                  <a:cubicBezTo>
                    <a:pt x="1631" y="657"/>
                    <a:pt x="1731" y="737"/>
                    <a:pt x="1671" y="956"/>
                  </a:cubicBezTo>
                  <a:cubicBezTo>
                    <a:pt x="1640" y="1095"/>
                    <a:pt x="1549" y="1174"/>
                    <a:pt x="1444" y="1174"/>
                  </a:cubicBezTo>
                  <a:cubicBezTo>
                    <a:pt x="1414" y="1174"/>
                    <a:pt x="1384" y="1168"/>
                    <a:pt x="1353" y="1155"/>
                  </a:cubicBezTo>
                  <a:lnTo>
                    <a:pt x="855" y="1035"/>
                  </a:lnTo>
                  <a:lnTo>
                    <a:pt x="995" y="518"/>
                  </a:lnTo>
                  <a:close/>
                  <a:moveTo>
                    <a:pt x="776" y="1393"/>
                  </a:moveTo>
                  <a:lnTo>
                    <a:pt x="1273" y="1533"/>
                  </a:lnTo>
                  <a:cubicBezTo>
                    <a:pt x="1472" y="1592"/>
                    <a:pt x="1492" y="1751"/>
                    <a:pt x="1452" y="1930"/>
                  </a:cubicBezTo>
                  <a:cubicBezTo>
                    <a:pt x="1387" y="2144"/>
                    <a:pt x="1280" y="2195"/>
                    <a:pt x="1167" y="2195"/>
                  </a:cubicBezTo>
                  <a:cubicBezTo>
                    <a:pt x="1143" y="2195"/>
                    <a:pt x="1118" y="2193"/>
                    <a:pt x="1094" y="2189"/>
                  </a:cubicBezTo>
                  <a:lnTo>
                    <a:pt x="597" y="2030"/>
                  </a:lnTo>
                  <a:lnTo>
                    <a:pt x="776" y="1393"/>
                  </a:lnTo>
                  <a:close/>
                  <a:moveTo>
                    <a:pt x="676" y="1"/>
                  </a:moveTo>
                  <a:lnTo>
                    <a:pt x="0" y="2308"/>
                  </a:lnTo>
                  <a:lnTo>
                    <a:pt x="975" y="2587"/>
                  </a:lnTo>
                  <a:cubicBezTo>
                    <a:pt x="1071" y="2610"/>
                    <a:pt x="1158" y="2621"/>
                    <a:pt x="1237" y="2621"/>
                  </a:cubicBezTo>
                  <a:cubicBezTo>
                    <a:pt x="1567" y="2621"/>
                    <a:pt x="1754" y="2427"/>
                    <a:pt x="1850" y="2090"/>
                  </a:cubicBezTo>
                  <a:cubicBezTo>
                    <a:pt x="1950" y="1791"/>
                    <a:pt x="1830" y="1553"/>
                    <a:pt x="1651" y="1453"/>
                  </a:cubicBezTo>
                  <a:lnTo>
                    <a:pt x="1651" y="1453"/>
                  </a:lnTo>
                  <a:cubicBezTo>
                    <a:pt x="1670" y="1457"/>
                    <a:pt x="1689" y="1458"/>
                    <a:pt x="1707" y="1458"/>
                  </a:cubicBezTo>
                  <a:cubicBezTo>
                    <a:pt x="1900" y="1458"/>
                    <a:pt x="2052" y="1273"/>
                    <a:pt x="2089" y="1055"/>
                  </a:cubicBezTo>
                  <a:cubicBezTo>
                    <a:pt x="2188" y="737"/>
                    <a:pt x="2089" y="399"/>
                    <a:pt x="1631" y="260"/>
                  </a:cubicBezTo>
                  <a:lnTo>
                    <a:pt x="6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2"/>
            <p:cNvSpPr/>
            <p:nvPr/>
          </p:nvSpPr>
          <p:spPr>
            <a:xfrm>
              <a:off x="3174900" y="3422450"/>
              <a:ext cx="51250" cy="67150"/>
            </a:xfrm>
            <a:custGeom>
              <a:avLst/>
              <a:gdLst/>
              <a:ahLst/>
              <a:cxnLst/>
              <a:rect l="l" t="t" r="r" b="b"/>
              <a:pathLst>
                <a:path w="2050" h="2686" extrusionOk="0">
                  <a:moveTo>
                    <a:pt x="1552" y="657"/>
                  </a:moveTo>
                  <a:lnTo>
                    <a:pt x="1572" y="1552"/>
                  </a:lnTo>
                  <a:lnTo>
                    <a:pt x="1055" y="1413"/>
                  </a:lnTo>
                  <a:lnTo>
                    <a:pt x="1552" y="657"/>
                  </a:lnTo>
                  <a:close/>
                  <a:moveTo>
                    <a:pt x="1453" y="0"/>
                  </a:moveTo>
                  <a:lnTo>
                    <a:pt x="1" y="2109"/>
                  </a:lnTo>
                  <a:lnTo>
                    <a:pt x="478" y="2228"/>
                  </a:lnTo>
                  <a:lnTo>
                    <a:pt x="776" y="1751"/>
                  </a:lnTo>
                  <a:lnTo>
                    <a:pt x="1552" y="1989"/>
                  </a:lnTo>
                  <a:lnTo>
                    <a:pt x="1572" y="2546"/>
                  </a:lnTo>
                  <a:lnTo>
                    <a:pt x="2049" y="2686"/>
                  </a:lnTo>
                  <a:lnTo>
                    <a:pt x="1950" y="139"/>
                  </a:lnTo>
                  <a:lnTo>
                    <a:pt x="14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2"/>
            <p:cNvSpPr/>
            <p:nvPr/>
          </p:nvSpPr>
          <p:spPr>
            <a:xfrm>
              <a:off x="3231600" y="3432875"/>
              <a:ext cx="62175" cy="70650"/>
            </a:xfrm>
            <a:custGeom>
              <a:avLst/>
              <a:gdLst/>
              <a:ahLst/>
              <a:cxnLst/>
              <a:rect l="l" t="t" r="r" b="b"/>
              <a:pathLst>
                <a:path w="2487" h="2826" extrusionOk="0">
                  <a:moveTo>
                    <a:pt x="677" y="1"/>
                  </a:moveTo>
                  <a:lnTo>
                    <a:pt x="0" y="2328"/>
                  </a:lnTo>
                  <a:lnTo>
                    <a:pt x="438" y="2448"/>
                  </a:lnTo>
                  <a:lnTo>
                    <a:pt x="876" y="956"/>
                  </a:lnTo>
                  <a:lnTo>
                    <a:pt x="1393" y="2706"/>
                  </a:lnTo>
                  <a:lnTo>
                    <a:pt x="1830" y="2826"/>
                  </a:lnTo>
                  <a:lnTo>
                    <a:pt x="2487" y="518"/>
                  </a:lnTo>
                  <a:lnTo>
                    <a:pt x="2029" y="399"/>
                  </a:lnTo>
                  <a:lnTo>
                    <a:pt x="1612" y="1891"/>
                  </a:lnTo>
                  <a:lnTo>
                    <a:pt x="1114" y="120"/>
                  </a:lnTo>
                  <a:lnTo>
                    <a:pt x="6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2"/>
            <p:cNvSpPr/>
            <p:nvPr/>
          </p:nvSpPr>
          <p:spPr>
            <a:xfrm>
              <a:off x="3286300" y="3447800"/>
              <a:ext cx="59200" cy="70650"/>
            </a:xfrm>
            <a:custGeom>
              <a:avLst/>
              <a:gdLst/>
              <a:ahLst/>
              <a:cxnLst/>
              <a:rect l="l" t="t" r="r" b="b"/>
              <a:pathLst>
                <a:path w="2368" h="2826" extrusionOk="0">
                  <a:moveTo>
                    <a:pt x="637" y="1"/>
                  </a:moveTo>
                  <a:lnTo>
                    <a:pt x="1" y="2348"/>
                  </a:lnTo>
                  <a:lnTo>
                    <a:pt x="418" y="2487"/>
                  </a:lnTo>
                  <a:lnTo>
                    <a:pt x="697" y="1513"/>
                  </a:lnTo>
                  <a:lnTo>
                    <a:pt x="876" y="1552"/>
                  </a:lnTo>
                  <a:lnTo>
                    <a:pt x="1194" y="2686"/>
                  </a:lnTo>
                  <a:lnTo>
                    <a:pt x="1711" y="2825"/>
                  </a:lnTo>
                  <a:lnTo>
                    <a:pt x="1711" y="2825"/>
                  </a:lnTo>
                  <a:lnTo>
                    <a:pt x="1313" y="1453"/>
                  </a:lnTo>
                  <a:lnTo>
                    <a:pt x="2368" y="498"/>
                  </a:lnTo>
                  <a:lnTo>
                    <a:pt x="1831" y="339"/>
                  </a:lnTo>
                  <a:lnTo>
                    <a:pt x="995" y="1135"/>
                  </a:lnTo>
                  <a:lnTo>
                    <a:pt x="796" y="1095"/>
                  </a:lnTo>
                  <a:lnTo>
                    <a:pt x="1075" y="120"/>
                  </a:lnTo>
                  <a:lnTo>
                    <a:pt x="6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2"/>
            <p:cNvSpPr/>
            <p:nvPr/>
          </p:nvSpPr>
          <p:spPr>
            <a:xfrm>
              <a:off x="2760150" y="3289150"/>
              <a:ext cx="71625" cy="50275"/>
            </a:xfrm>
            <a:custGeom>
              <a:avLst/>
              <a:gdLst/>
              <a:ahLst/>
              <a:cxnLst/>
              <a:rect l="l" t="t" r="r" b="b"/>
              <a:pathLst>
                <a:path w="2865" h="2011" extrusionOk="0">
                  <a:moveTo>
                    <a:pt x="358" y="1"/>
                  </a:moveTo>
                  <a:lnTo>
                    <a:pt x="0" y="1274"/>
                  </a:lnTo>
                  <a:lnTo>
                    <a:pt x="2606" y="2010"/>
                  </a:lnTo>
                  <a:lnTo>
                    <a:pt x="2725" y="1692"/>
                  </a:lnTo>
                  <a:cubicBezTo>
                    <a:pt x="2865" y="1175"/>
                    <a:pt x="2546" y="618"/>
                    <a:pt x="2009" y="478"/>
                  </a:cubicBezTo>
                  <a:lnTo>
                    <a:pt x="3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2"/>
            <p:cNvSpPr/>
            <p:nvPr/>
          </p:nvSpPr>
          <p:spPr>
            <a:xfrm>
              <a:off x="2751175" y="3324975"/>
              <a:ext cx="73150" cy="44775"/>
            </a:xfrm>
            <a:custGeom>
              <a:avLst/>
              <a:gdLst/>
              <a:ahLst/>
              <a:cxnLst/>
              <a:rect l="l" t="t" r="r" b="b"/>
              <a:pathLst>
                <a:path w="2926" h="1791" extrusionOk="0">
                  <a:moveTo>
                    <a:pt x="299" y="0"/>
                  </a:moveTo>
                  <a:lnTo>
                    <a:pt x="1" y="1054"/>
                  </a:lnTo>
                  <a:lnTo>
                    <a:pt x="2627" y="1791"/>
                  </a:lnTo>
                  <a:lnTo>
                    <a:pt x="2925" y="736"/>
                  </a:lnTo>
                  <a:lnTo>
                    <a:pt x="2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2"/>
            <p:cNvSpPr/>
            <p:nvPr/>
          </p:nvSpPr>
          <p:spPr>
            <a:xfrm>
              <a:off x="2660175" y="3270275"/>
              <a:ext cx="104475" cy="92525"/>
            </a:xfrm>
            <a:custGeom>
              <a:avLst/>
              <a:gdLst/>
              <a:ahLst/>
              <a:cxnLst/>
              <a:rect l="l" t="t" r="r" b="b"/>
              <a:pathLst>
                <a:path w="4179" h="3701" extrusionOk="0">
                  <a:moveTo>
                    <a:pt x="1526" y="0"/>
                  </a:moveTo>
                  <a:cubicBezTo>
                    <a:pt x="1092" y="0"/>
                    <a:pt x="677" y="306"/>
                    <a:pt x="578" y="736"/>
                  </a:cubicBezTo>
                  <a:lnTo>
                    <a:pt x="1" y="2745"/>
                  </a:lnTo>
                  <a:cubicBezTo>
                    <a:pt x="1" y="2755"/>
                    <a:pt x="1" y="2755"/>
                    <a:pt x="3" y="2755"/>
                  </a:cubicBezTo>
                  <a:cubicBezTo>
                    <a:pt x="6" y="2755"/>
                    <a:pt x="11" y="2755"/>
                    <a:pt x="21" y="2765"/>
                  </a:cubicBezTo>
                  <a:lnTo>
                    <a:pt x="3362" y="3700"/>
                  </a:lnTo>
                  <a:lnTo>
                    <a:pt x="4178" y="716"/>
                  </a:lnTo>
                  <a:lnTo>
                    <a:pt x="1791" y="40"/>
                  </a:lnTo>
                  <a:cubicBezTo>
                    <a:pt x="1703" y="13"/>
                    <a:pt x="1614" y="0"/>
                    <a:pt x="15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2"/>
            <p:cNvSpPr/>
            <p:nvPr/>
          </p:nvSpPr>
          <p:spPr>
            <a:xfrm>
              <a:off x="2655700" y="3343375"/>
              <a:ext cx="86550" cy="45775"/>
            </a:xfrm>
            <a:custGeom>
              <a:avLst/>
              <a:gdLst/>
              <a:ahLst/>
              <a:cxnLst/>
              <a:rect l="l" t="t" r="r" b="b"/>
              <a:pathLst>
                <a:path w="3462" h="1831" extrusionOk="0">
                  <a:moveTo>
                    <a:pt x="100" y="0"/>
                  </a:moveTo>
                  <a:lnTo>
                    <a:pt x="100" y="0"/>
                  </a:lnTo>
                  <a:cubicBezTo>
                    <a:pt x="1" y="498"/>
                    <a:pt x="299" y="1015"/>
                    <a:pt x="796" y="1174"/>
                  </a:cubicBezTo>
                  <a:lnTo>
                    <a:pt x="3183" y="1830"/>
                  </a:lnTo>
                  <a:lnTo>
                    <a:pt x="3462" y="935"/>
                  </a:lnTo>
                  <a:lnTo>
                    <a:pt x="140" y="20"/>
                  </a:lnTo>
                  <a:cubicBezTo>
                    <a:pt x="140" y="20"/>
                    <a:pt x="100" y="20"/>
                    <a:pt x="1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2"/>
            <p:cNvSpPr/>
            <p:nvPr/>
          </p:nvSpPr>
          <p:spPr>
            <a:xfrm>
              <a:off x="2740250" y="3356300"/>
              <a:ext cx="75625" cy="46300"/>
            </a:xfrm>
            <a:custGeom>
              <a:avLst/>
              <a:gdLst/>
              <a:ahLst/>
              <a:cxnLst/>
              <a:rect l="l" t="t" r="r" b="b"/>
              <a:pathLst>
                <a:path w="3025" h="1852" extrusionOk="0">
                  <a:moveTo>
                    <a:pt x="378" y="0"/>
                  </a:moveTo>
                  <a:lnTo>
                    <a:pt x="0" y="1353"/>
                  </a:lnTo>
                  <a:lnTo>
                    <a:pt x="1671" y="1811"/>
                  </a:lnTo>
                  <a:cubicBezTo>
                    <a:pt x="1762" y="1838"/>
                    <a:pt x="1854" y="1852"/>
                    <a:pt x="1946" y="1852"/>
                  </a:cubicBezTo>
                  <a:cubicBezTo>
                    <a:pt x="2376" y="1852"/>
                    <a:pt x="2786" y="1558"/>
                    <a:pt x="2885" y="1114"/>
                  </a:cubicBezTo>
                  <a:lnTo>
                    <a:pt x="3024" y="717"/>
                  </a:lnTo>
                  <a:lnTo>
                    <a:pt x="3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52"/>
          <p:cNvGrpSpPr/>
          <p:nvPr/>
        </p:nvGrpSpPr>
        <p:grpSpPr>
          <a:xfrm>
            <a:off x="312020" y="293372"/>
            <a:ext cx="1673209" cy="1673838"/>
            <a:chOff x="2416000" y="1808150"/>
            <a:chExt cx="2662650" cy="2663650"/>
          </a:xfrm>
        </p:grpSpPr>
        <p:sp>
          <p:nvSpPr>
            <p:cNvPr id="1580" name="Google Shape;1580;p52"/>
            <p:cNvSpPr/>
            <p:nvPr/>
          </p:nvSpPr>
          <p:spPr>
            <a:xfrm>
              <a:off x="2416000" y="1808150"/>
              <a:ext cx="1883350" cy="1559600"/>
            </a:xfrm>
            <a:custGeom>
              <a:avLst/>
              <a:gdLst/>
              <a:ahLst/>
              <a:cxnLst/>
              <a:rect l="l" t="t" r="r" b="b"/>
              <a:pathLst>
                <a:path w="75334" h="62384" fill="none" extrusionOk="0">
                  <a:moveTo>
                    <a:pt x="776" y="62384"/>
                  </a:moveTo>
                  <a:cubicBezTo>
                    <a:pt x="279" y="59420"/>
                    <a:pt x="0" y="56376"/>
                    <a:pt x="0" y="53273"/>
                  </a:cubicBezTo>
                  <a:cubicBezTo>
                    <a:pt x="0" y="23852"/>
                    <a:pt x="23852" y="0"/>
                    <a:pt x="53253" y="0"/>
                  </a:cubicBezTo>
                  <a:cubicBezTo>
                    <a:pt x="61150" y="0"/>
                    <a:pt x="68630" y="1731"/>
                    <a:pt x="75334" y="4775"/>
                  </a:cubicBezTo>
                </a:path>
              </a:pathLst>
            </a:custGeom>
            <a:noFill/>
            <a:ln w="18900" cap="flat" cmpd="sng">
              <a:solidFill>
                <a:schemeClr val="dk1"/>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2"/>
            <p:cNvSpPr/>
            <p:nvPr/>
          </p:nvSpPr>
          <p:spPr>
            <a:xfrm>
              <a:off x="2577625" y="3778025"/>
              <a:ext cx="1721725" cy="693775"/>
            </a:xfrm>
            <a:custGeom>
              <a:avLst/>
              <a:gdLst/>
              <a:ahLst/>
              <a:cxnLst/>
              <a:rect l="l" t="t" r="r" b="b"/>
              <a:pathLst>
                <a:path w="68869" h="27751" fill="none" extrusionOk="0">
                  <a:moveTo>
                    <a:pt x="68869" y="22977"/>
                  </a:moveTo>
                  <a:cubicBezTo>
                    <a:pt x="62145" y="26060"/>
                    <a:pt x="54646" y="27751"/>
                    <a:pt x="46768" y="27751"/>
                  </a:cubicBezTo>
                  <a:cubicBezTo>
                    <a:pt x="26597" y="27751"/>
                    <a:pt x="9052" y="16531"/>
                    <a:pt x="0" y="0"/>
                  </a:cubicBezTo>
                </a:path>
              </a:pathLst>
            </a:custGeom>
            <a:noFill/>
            <a:ln w="18900" cap="flat" cmpd="sng">
              <a:solidFill>
                <a:schemeClr val="dk1"/>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2"/>
            <p:cNvSpPr/>
            <p:nvPr/>
          </p:nvSpPr>
          <p:spPr>
            <a:xfrm>
              <a:off x="4400800" y="3343375"/>
              <a:ext cx="661950" cy="956850"/>
            </a:xfrm>
            <a:custGeom>
              <a:avLst/>
              <a:gdLst/>
              <a:ahLst/>
              <a:cxnLst/>
              <a:rect l="l" t="t" r="r" b="b"/>
              <a:pathLst>
                <a:path w="26478" h="38274" fill="none" extrusionOk="0">
                  <a:moveTo>
                    <a:pt x="26477" y="0"/>
                  </a:moveTo>
                  <a:cubicBezTo>
                    <a:pt x="23971" y="16432"/>
                    <a:pt x="13925" y="30396"/>
                    <a:pt x="0" y="38274"/>
                  </a:cubicBezTo>
                </a:path>
              </a:pathLst>
            </a:custGeom>
            <a:noFill/>
            <a:ln w="18900" cap="flat" cmpd="sng">
              <a:solidFill>
                <a:schemeClr val="dk1"/>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2"/>
            <p:cNvSpPr/>
            <p:nvPr/>
          </p:nvSpPr>
          <p:spPr>
            <a:xfrm>
              <a:off x="4464450" y="2018500"/>
              <a:ext cx="614200" cy="1121975"/>
            </a:xfrm>
            <a:custGeom>
              <a:avLst/>
              <a:gdLst/>
              <a:ahLst/>
              <a:cxnLst/>
              <a:rect l="l" t="t" r="r" b="b"/>
              <a:pathLst>
                <a:path w="24568" h="44879" fill="none" extrusionOk="0">
                  <a:moveTo>
                    <a:pt x="0" y="1"/>
                  </a:moveTo>
                  <a:cubicBezTo>
                    <a:pt x="14761" y="9470"/>
                    <a:pt x="24568" y="26041"/>
                    <a:pt x="24568" y="44879"/>
                  </a:cubicBezTo>
                </a:path>
              </a:pathLst>
            </a:custGeom>
            <a:noFill/>
            <a:ln w="18900" cap="flat" cmpd="sng">
              <a:solidFill>
                <a:schemeClr val="dk1"/>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4" name="Google Shape;1584;p52"/>
          <p:cNvGrpSpPr/>
          <p:nvPr/>
        </p:nvGrpSpPr>
        <p:grpSpPr>
          <a:xfrm>
            <a:off x="7229695" y="3225160"/>
            <a:ext cx="1673209" cy="1673838"/>
            <a:chOff x="2416000" y="1808150"/>
            <a:chExt cx="2662650" cy="2663650"/>
          </a:xfrm>
        </p:grpSpPr>
        <p:sp>
          <p:nvSpPr>
            <p:cNvPr id="1585" name="Google Shape;1585;p52"/>
            <p:cNvSpPr/>
            <p:nvPr/>
          </p:nvSpPr>
          <p:spPr>
            <a:xfrm>
              <a:off x="2416000" y="1808150"/>
              <a:ext cx="1883350" cy="1559600"/>
            </a:xfrm>
            <a:custGeom>
              <a:avLst/>
              <a:gdLst/>
              <a:ahLst/>
              <a:cxnLst/>
              <a:rect l="l" t="t" r="r" b="b"/>
              <a:pathLst>
                <a:path w="75334" h="62384" fill="none" extrusionOk="0">
                  <a:moveTo>
                    <a:pt x="776" y="62384"/>
                  </a:moveTo>
                  <a:cubicBezTo>
                    <a:pt x="279" y="59420"/>
                    <a:pt x="0" y="56376"/>
                    <a:pt x="0" y="53273"/>
                  </a:cubicBezTo>
                  <a:cubicBezTo>
                    <a:pt x="0" y="23852"/>
                    <a:pt x="23852" y="0"/>
                    <a:pt x="53253" y="0"/>
                  </a:cubicBezTo>
                  <a:cubicBezTo>
                    <a:pt x="61150" y="0"/>
                    <a:pt x="68630" y="1731"/>
                    <a:pt x="75334" y="4775"/>
                  </a:cubicBezTo>
                </a:path>
              </a:pathLst>
            </a:custGeom>
            <a:noFill/>
            <a:ln w="18900" cap="flat" cmpd="sng">
              <a:solidFill>
                <a:schemeClr val="lt2"/>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2"/>
            <p:cNvSpPr/>
            <p:nvPr/>
          </p:nvSpPr>
          <p:spPr>
            <a:xfrm>
              <a:off x="2577625" y="3778025"/>
              <a:ext cx="1721725" cy="693775"/>
            </a:xfrm>
            <a:custGeom>
              <a:avLst/>
              <a:gdLst/>
              <a:ahLst/>
              <a:cxnLst/>
              <a:rect l="l" t="t" r="r" b="b"/>
              <a:pathLst>
                <a:path w="68869" h="27751" fill="none" extrusionOk="0">
                  <a:moveTo>
                    <a:pt x="68869" y="22977"/>
                  </a:moveTo>
                  <a:cubicBezTo>
                    <a:pt x="62145" y="26060"/>
                    <a:pt x="54646" y="27751"/>
                    <a:pt x="46768" y="27751"/>
                  </a:cubicBezTo>
                  <a:cubicBezTo>
                    <a:pt x="26597" y="27751"/>
                    <a:pt x="9052" y="16531"/>
                    <a:pt x="0" y="0"/>
                  </a:cubicBezTo>
                </a:path>
              </a:pathLst>
            </a:custGeom>
            <a:noFill/>
            <a:ln w="18900" cap="flat" cmpd="sng">
              <a:solidFill>
                <a:schemeClr val="lt2"/>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2"/>
            <p:cNvSpPr/>
            <p:nvPr/>
          </p:nvSpPr>
          <p:spPr>
            <a:xfrm>
              <a:off x="4400800" y="3343375"/>
              <a:ext cx="661950" cy="956850"/>
            </a:xfrm>
            <a:custGeom>
              <a:avLst/>
              <a:gdLst/>
              <a:ahLst/>
              <a:cxnLst/>
              <a:rect l="l" t="t" r="r" b="b"/>
              <a:pathLst>
                <a:path w="26478" h="38274" fill="none" extrusionOk="0">
                  <a:moveTo>
                    <a:pt x="26477" y="0"/>
                  </a:moveTo>
                  <a:cubicBezTo>
                    <a:pt x="23971" y="16432"/>
                    <a:pt x="13925" y="30396"/>
                    <a:pt x="0" y="38274"/>
                  </a:cubicBezTo>
                </a:path>
              </a:pathLst>
            </a:custGeom>
            <a:noFill/>
            <a:ln w="18900" cap="flat" cmpd="sng">
              <a:solidFill>
                <a:schemeClr val="lt2"/>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2"/>
            <p:cNvSpPr/>
            <p:nvPr/>
          </p:nvSpPr>
          <p:spPr>
            <a:xfrm>
              <a:off x="4464450" y="2018500"/>
              <a:ext cx="614200" cy="1121975"/>
            </a:xfrm>
            <a:custGeom>
              <a:avLst/>
              <a:gdLst/>
              <a:ahLst/>
              <a:cxnLst/>
              <a:rect l="l" t="t" r="r" b="b"/>
              <a:pathLst>
                <a:path w="24568" h="44879" fill="none" extrusionOk="0">
                  <a:moveTo>
                    <a:pt x="0" y="1"/>
                  </a:moveTo>
                  <a:cubicBezTo>
                    <a:pt x="14761" y="9470"/>
                    <a:pt x="24568" y="26041"/>
                    <a:pt x="24568" y="44879"/>
                  </a:cubicBezTo>
                </a:path>
              </a:pathLst>
            </a:custGeom>
            <a:noFill/>
            <a:ln w="18900" cap="flat" cmpd="sng">
              <a:solidFill>
                <a:schemeClr val="lt2"/>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9" name="Google Shape;1589;p52"/>
          <p:cNvGrpSpPr/>
          <p:nvPr/>
        </p:nvGrpSpPr>
        <p:grpSpPr>
          <a:xfrm>
            <a:off x="8097381" y="2285725"/>
            <a:ext cx="664006" cy="1091884"/>
            <a:chOff x="1129800" y="2995325"/>
            <a:chExt cx="228550" cy="375825"/>
          </a:xfrm>
        </p:grpSpPr>
        <p:sp>
          <p:nvSpPr>
            <p:cNvPr id="1590" name="Google Shape;1590;p52"/>
            <p:cNvSpPr/>
            <p:nvPr/>
          </p:nvSpPr>
          <p:spPr>
            <a:xfrm>
              <a:off x="1146075" y="3003850"/>
              <a:ext cx="210250" cy="181775"/>
            </a:xfrm>
            <a:custGeom>
              <a:avLst/>
              <a:gdLst/>
              <a:ahLst/>
              <a:cxnLst/>
              <a:rect l="l" t="t" r="r" b="b"/>
              <a:pathLst>
                <a:path w="8410" h="7271" extrusionOk="0">
                  <a:moveTo>
                    <a:pt x="2872" y="1"/>
                  </a:moveTo>
                  <a:cubicBezTo>
                    <a:pt x="1471" y="1"/>
                    <a:pt x="468" y="1214"/>
                    <a:pt x="272" y="2527"/>
                  </a:cubicBezTo>
                  <a:cubicBezTo>
                    <a:pt x="1" y="4399"/>
                    <a:pt x="1601" y="6433"/>
                    <a:pt x="3771" y="7057"/>
                  </a:cubicBezTo>
                  <a:cubicBezTo>
                    <a:pt x="4200" y="7203"/>
                    <a:pt x="4619" y="7270"/>
                    <a:pt x="5019" y="7270"/>
                  </a:cubicBezTo>
                  <a:cubicBezTo>
                    <a:pt x="6693" y="7270"/>
                    <a:pt x="8017" y="6099"/>
                    <a:pt x="8192" y="4697"/>
                  </a:cubicBezTo>
                  <a:cubicBezTo>
                    <a:pt x="8409" y="3015"/>
                    <a:pt x="6673" y="1361"/>
                    <a:pt x="4639" y="601"/>
                  </a:cubicBezTo>
                  <a:cubicBezTo>
                    <a:pt x="4007" y="180"/>
                    <a:pt x="3410" y="1"/>
                    <a:pt x="2872" y="1"/>
                  </a:cubicBezTo>
                  <a:close/>
                </a:path>
              </a:pathLst>
            </a:custGeom>
            <a:solidFill>
              <a:srgbClr val="EBB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2"/>
            <p:cNvSpPr/>
            <p:nvPr/>
          </p:nvSpPr>
          <p:spPr>
            <a:xfrm>
              <a:off x="1156925" y="2995325"/>
              <a:ext cx="201425" cy="172200"/>
            </a:xfrm>
            <a:custGeom>
              <a:avLst/>
              <a:gdLst/>
              <a:ahLst/>
              <a:cxnLst/>
              <a:rect l="l" t="t" r="r" b="b"/>
              <a:pathLst>
                <a:path w="8057" h="6888" extrusionOk="0">
                  <a:moveTo>
                    <a:pt x="3148" y="1"/>
                  </a:moveTo>
                  <a:cubicBezTo>
                    <a:pt x="1674" y="1"/>
                    <a:pt x="477" y="816"/>
                    <a:pt x="272" y="2190"/>
                  </a:cubicBezTo>
                  <a:cubicBezTo>
                    <a:pt x="1" y="4062"/>
                    <a:pt x="1601" y="6096"/>
                    <a:pt x="3771" y="6720"/>
                  </a:cubicBezTo>
                  <a:cubicBezTo>
                    <a:pt x="4183" y="6834"/>
                    <a:pt x="4584" y="6888"/>
                    <a:pt x="4962" y="6888"/>
                  </a:cubicBezTo>
                  <a:cubicBezTo>
                    <a:pt x="6477" y="6888"/>
                    <a:pt x="7644" y="6020"/>
                    <a:pt x="7840" y="4631"/>
                  </a:cubicBezTo>
                  <a:cubicBezTo>
                    <a:pt x="8057" y="2950"/>
                    <a:pt x="6673" y="1024"/>
                    <a:pt x="4639" y="264"/>
                  </a:cubicBezTo>
                  <a:cubicBezTo>
                    <a:pt x="4129" y="86"/>
                    <a:pt x="3624" y="1"/>
                    <a:pt x="3148" y="1"/>
                  </a:cubicBezTo>
                  <a:close/>
                </a:path>
              </a:pathLst>
            </a:custGeom>
            <a:solidFill>
              <a:srgbClr val="F6D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2"/>
            <p:cNvSpPr/>
            <p:nvPr/>
          </p:nvSpPr>
          <p:spPr>
            <a:xfrm>
              <a:off x="1180675" y="3014400"/>
              <a:ext cx="155975" cy="132475"/>
            </a:xfrm>
            <a:custGeom>
              <a:avLst/>
              <a:gdLst/>
              <a:ahLst/>
              <a:cxnLst/>
              <a:rect l="l" t="t" r="r" b="b"/>
              <a:pathLst>
                <a:path w="6239" h="5299" extrusionOk="0">
                  <a:moveTo>
                    <a:pt x="2470" y="1"/>
                  </a:moveTo>
                  <a:cubicBezTo>
                    <a:pt x="1320" y="1"/>
                    <a:pt x="388" y="633"/>
                    <a:pt x="244" y="1698"/>
                  </a:cubicBezTo>
                  <a:cubicBezTo>
                    <a:pt x="0" y="3136"/>
                    <a:pt x="1248" y="4682"/>
                    <a:pt x="2930" y="5170"/>
                  </a:cubicBezTo>
                  <a:cubicBezTo>
                    <a:pt x="3243" y="5257"/>
                    <a:pt x="3551" y="5298"/>
                    <a:pt x="3843" y="5298"/>
                  </a:cubicBezTo>
                  <a:cubicBezTo>
                    <a:pt x="5016" y="5298"/>
                    <a:pt x="5946" y="4634"/>
                    <a:pt x="6076" y="3570"/>
                  </a:cubicBezTo>
                  <a:cubicBezTo>
                    <a:pt x="6239" y="2295"/>
                    <a:pt x="5181" y="776"/>
                    <a:pt x="3635" y="207"/>
                  </a:cubicBezTo>
                  <a:cubicBezTo>
                    <a:pt x="3237" y="67"/>
                    <a:pt x="2842" y="1"/>
                    <a:pt x="2470" y="1"/>
                  </a:cubicBezTo>
                  <a:close/>
                </a:path>
              </a:pathLst>
            </a:custGeom>
            <a:solidFill>
              <a:srgbClr val="EBB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2"/>
            <p:cNvSpPr/>
            <p:nvPr/>
          </p:nvSpPr>
          <p:spPr>
            <a:xfrm>
              <a:off x="1180675" y="3016950"/>
              <a:ext cx="152600" cy="130600"/>
            </a:xfrm>
            <a:custGeom>
              <a:avLst/>
              <a:gdLst/>
              <a:ahLst/>
              <a:cxnLst/>
              <a:rect l="l" t="t" r="r" b="b"/>
              <a:pathLst>
                <a:path w="6104" h="5224" extrusionOk="0">
                  <a:moveTo>
                    <a:pt x="2337" y="0"/>
                  </a:moveTo>
                  <a:cubicBezTo>
                    <a:pt x="1255" y="0"/>
                    <a:pt x="383" y="562"/>
                    <a:pt x="244" y="1569"/>
                  </a:cubicBezTo>
                  <a:cubicBezTo>
                    <a:pt x="0" y="3088"/>
                    <a:pt x="1194" y="4553"/>
                    <a:pt x="3011" y="5095"/>
                  </a:cubicBezTo>
                  <a:cubicBezTo>
                    <a:pt x="3332" y="5182"/>
                    <a:pt x="3641" y="5224"/>
                    <a:pt x="3930" y="5224"/>
                  </a:cubicBezTo>
                  <a:cubicBezTo>
                    <a:pt x="5084" y="5224"/>
                    <a:pt x="5930" y="4568"/>
                    <a:pt x="5995" y="3549"/>
                  </a:cubicBezTo>
                  <a:cubicBezTo>
                    <a:pt x="6103" y="2274"/>
                    <a:pt x="5045" y="837"/>
                    <a:pt x="3608" y="240"/>
                  </a:cubicBezTo>
                  <a:cubicBezTo>
                    <a:pt x="3173" y="78"/>
                    <a:pt x="2740" y="0"/>
                    <a:pt x="2337" y="0"/>
                  </a:cubicBezTo>
                  <a:close/>
                </a:path>
              </a:pathLst>
            </a:custGeom>
            <a:solidFill>
              <a:srgbClr val="F2D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2"/>
            <p:cNvSpPr/>
            <p:nvPr/>
          </p:nvSpPr>
          <p:spPr>
            <a:xfrm>
              <a:off x="1226775" y="3031075"/>
              <a:ext cx="69200" cy="103100"/>
            </a:xfrm>
            <a:custGeom>
              <a:avLst/>
              <a:gdLst/>
              <a:ahLst/>
              <a:cxnLst/>
              <a:rect l="l" t="t" r="r" b="b"/>
              <a:pathLst>
                <a:path w="2768" h="4124" extrusionOk="0">
                  <a:moveTo>
                    <a:pt x="1709" y="1"/>
                  </a:moveTo>
                  <a:lnTo>
                    <a:pt x="1574" y="462"/>
                  </a:lnTo>
                  <a:cubicBezTo>
                    <a:pt x="1544" y="460"/>
                    <a:pt x="1514" y="460"/>
                    <a:pt x="1485" y="460"/>
                  </a:cubicBezTo>
                  <a:cubicBezTo>
                    <a:pt x="987" y="460"/>
                    <a:pt x="620" y="677"/>
                    <a:pt x="543" y="1113"/>
                  </a:cubicBezTo>
                  <a:cubicBezTo>
                    <a:pt x="407" y="1574"/>
                    <a:pt x="706" y="1926"/>
                    <a:pt x="1167" y="2225"/>
                  </a:cubicBezTo>
                  <a:cubicBezTo>
                    <a:pt x="1520" y="2442"/>
                    <a:pt x="1628" y="2605"/>
                    <a:pt x="1574" y="2767"/>
                  </a:cubicBezTo>
                  <a:cubicBezTo>
                    <a:pt x="1554" y="2886"/>
                    <a:pt x="1418" y="2962"/>
                    <a:pt x="1240" y="2962"/>
                  </a:cubicBezTo>
                  <a:cubicBezTo>
                    <a:pt x="1175" y="2962"/>
                    <a:pt x="1104" y="2952"/>
                    <a:pt x="1031" y="2930"/>
                  </a:cubicBezTo>
                  <a:cubicBezTo>
                    <a:pt x="733" y="2876"/>
                    <a:pt x="462" y="2713"/>
                    <a:pt x="299" y="2523"/>
                  </a:cubicBezTo>
                  <a:lnTo>
                    <a:pt x="1" y="3066"/>
                  </a:lnTo>
                  <a:cubicBezTo>
                    <a:pt x="163" y="3256"/>
                    <a:pt x="435" y="3418"/>
                    <a:pt x="760" y="3527"/>
                  </a:cubicBezTo>
                  <a:lnTo>
                    <a:pt x="624" y="3988"/>
                  </a:lnTo>
                  <a:lnTo>
                    <a:pt x="1221" y="4124"/>
                  </a:lnTo>
                  <a:lnTo>
                    <a:pt x="1357" y="3608"/>
                  </a:lnTo>
                  <a:cubicBezTo>
                    <a:pt x="1405" y="3613"/>
                    <a:pt x="1452" y="3615"/>
                    <a:pt x="1498" y="3615"/>
                  </a:cubicBezTo>
                  <a:cubicBezTo>
                    <a:pt x="1993" y="3615"/>
                    <a:pt x="2342" y="3352"/>
                    <a:pt x="2442" y="2930"/>
                  </a:cubicBezTo>
                  <a:cubicBezTo>
                    <a:pt x="2523" y="2496"/>
                    <a:pt x="2388" y="2143"/>
                    <a:pt x="1845" y="1818"/>
                  </a:cubicBezTo>
                  <a:cubicBezTo>
                    <a:pt x="1492" y="1547"/>
                    <a:pt x="1357" y="1411"/>
                    <a:pt x="1384" y="1248"/>
                  </a:cubicBezTo>
                  <a:cubicBezTo>
                    <a:pt x="1405" y="1145"/>
                    <a:pt x="1488" y="1058"/>
                    <a:pt x="1658" y="1058"/>
                  </a:cubicBezTo>
                  <a:cubicBezTo>
                    <a:pt x="1712" y="1058"/>
                    <a:pt x="1774" y="1066"/>
                    <a:pt x="1845" y="1086"/>
                  </a:cubicBezTo>
                  <a:cubicBezTo>
                    <a:pt x="2198" y="1140"/>
                    <a:pt x="2388" y="1303"/>
                    <a:pt x="2496" y="1411"/>
                  </a:cubicBezTo>
                  <a:lnTo>
                    <a:pt x="2767" y="896"/>
                  </a:lnTo>
                  <a:cubicBezTo>
                    <a:pt x="2605" y="787"/>
                    <a:pt x="2442" y="679"/>
                    <a:pt x="2089" y="570"/>
                  </a:cubicBezTo>
                  <a:lnTo>
                    <a:pt x="2198" y="109"/>
                  </a:lnTo>
                  <a:lnTo>
                    <a:pt x="1709" y="1"/>
                  </a:lnTo>
                  <a:close/>
                </a:path>
              </a:pathLst>
            </a:custGeom>
            <a:solidFill>
              <a:srgbClr val="E7A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2"/>
            <p:cNvSpPr/>
            <p:nvPr/>
          </p:nvSpPr>
          <p:spPr>
            <a:xfrm>
              <a:off x="1142025" y="3234500"/>
              <a:ext cx="214975" cy="136650"/>
            </a:xfrm>
            <a:custGeom>
              <a:avLst/>
              <a:gdLst/>
              <a:ahLst/>
              <a:cxnLst/>
              <a:rect l="l" t="t" r="r" b="b"/>
              <a:pathLst>
                <a:path w="8599" h="5466" extrusionOk="0">
                  <a:moveTo>
                    <a:pt x="7758" y="1"/>
                  </a:moveTo>
                  <a:cubicBezTo>
                    <a:pt x="3336" y="1303"/>
                    <a:pt x="27" y="4531"/>
                    <a:pt x="0" y="4531"/>
                  </a:cubicBezTo>
                  <a:lnTo>
                    <a:pt x="434" y="5236"/>
                  </a:lnTo>
                  <a:cubicBezTo>
                    <a:pt x="527" y="5391"/>
                    <a:pt x="764" y="5466"/>
                    <a:pt x="1106" y="5466"/>
                  </a:cubicBezTo>
                  <a:cubicBezTo>
                    <a:pt x="1960" y="5466"/>
                    <a:pt x="3468" y="4995"/>
                    <a:pt x="5018" y="4124"/>
                  </a:cubicBezTo>
                  <a:cubicBezTo>
                    <a:pt x="7188" y="2903"/>
                    <a:pt x="8598" y="1384"/>
                    <a:pt x="8273" y="815"/>
                  </a:cubicBezTo>
                  <a:lnTo>
                    <a:pt x="7758" y="1"/>
                  </a:lnTo>
                  <a:close/>
                </a:path>
              </a:pathLst>
            </a:custGeom>
            <a:solidFill>
              <a:srgbClr val="EBB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2"/>
            <p:cNvSpPr/>
            <p:nvPr/>
          </p:nvSpPr>
          <p:spPr>
            <a:xfrm>
              <a:off x="1129800" y="3226625"/>
              <a:ext cx="216350" cy="127200"/>
            </a:xfrm>
            <a:custGeom>
              <a:avLst/>
              <a:gdLst/>
              <a:ahLst/>
              <a:cxnLst/>
              <a:rect l="l" t="t" r="r" b="b"/>
              <a:pathLst>
                <a:path w="8654" h="5088" extrusionOk="0">
                  <a:moveTo>
                    <a:pt x="7380" y="0"/>
                  </a:moveTo>
                  <a:cubicBezTo>
                    <a:pt x="6481" y="0"/>
                    <a:pt x="5102" y="539"/>
                    <a:pt x="3635" y="1401"/>
                  </a:cubicBezTo>
                  <a:cubicBezTo>
                    <a:pt x="1466" y="2621"/>
                    <a:pt x="1" y="4059"/>
                    <a:pt x="489" y="4846"/>
                  </a:cubicBezTo>
                  <a:cubicBezTo>
                    <a:pt x="583" y="5009"/>
                    <a:pt x="819" y="5088"/>
                    <a:pt x="1160" y="5088"/>
                  </a:cubicBezTo>
                  <a:cubicBezTo>
                    <a:pt x="2007" y="5088"/>
                    <a:pt x="3499" y="4603"/>
                    <a:pt x="5046" y="3733"/>
                  </a:cubicBezTo>
                  <a:cubicBezTo>
                    <a:pt x="7216" y="2513"/>
                    <a:pt x="8653" y="994"/>
                    <a:pt x="8301" y="397"/>
                  </a:cubicBezTo>
                  <a:cubicBezTo>
                    <a:pt x="8134" y="124"/>
                    <a:pt x="7812" y="0"/>
                    <a:pt x="7380" y="0"/>
                  </a:cubicBezTo>
                  <a:close/>
                </a:path>
              </a:pathLst>
            </a:custGeom>
            <a:solidFill>
              <a:srgbClr val="F6D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2"/>
            <p:cNvSpPr/>
            <p:nvPr/>
          </p:nvSpPr>
          <p:spPr>
            <a:xfrm>
              <a:off x="1152175" y="3239775"/>
              <a:ext cx="171600" cy="100800"/>
            </a:xfrm>
            <a:custGeom>
              <a:avLst/>
              <a:gdLst/>
              <a:ahLst/>
              <a:cxnLst/>
              <a:rect l="l" t="t" r="r" b="b"/>
              <a:pathLst>
                <a:path w="6864" h="4032" extrusionOk="0">
                  <a:moveTo>
                    <a:pt x="5922" y="1"/>
                  </a:moveTo>
                  <a:cubicBezTo>
                    <a:pt x="5211" y="1"/>
                    <a:pt x="4090" y="449"/>
                    <a:pt x="2903" y="1146"/>
                  </a:cubicBezTo>
                  <a:cubicBezTo>
                    <a:pt x="1167" y="2122"/>
                    <a:pt x="1" y="3262"/>
                    <a:pt x="326" y="3858"/>
                  </a:cubicBezTo>
                  <a:cubicBezTo>
                    <a:pt x="392" y="3975"/>
                    <a:pt x="561" y="4031"/>
                    <a:pt x="806" y="4031"/>
                  </a:cubicBezTo>
                  <a:cubicBezTo>
                    <a:pt x="1469" y="4031"/>
                    <a:pt x="2694" y="3622"/>
                    <a:pt x="3961" y="2909"/>
                  </a:cubicBezTo>
                  <a:cubicBezTo>
                    <a:pt x="5697" y="1905"/>
                    <a:pt x="6863" y="685"/>
                    <a:pt x="6592" y="278"/>
                  </a:cubicBezTo>
                  <a:cubicBezTo>
                    <a:pt x="6468" y="87"/>
                    <a:pt x="6235" y="1"/>
                    <a:pt x="5922" y="1"/>
                  </a:cubicBezTo>
                  <a:close/>
                </a:path>
              </a:pathLst>
            </a:custGeom>
            <a:solidFill>
              <a:srgbClr val="F2D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2"/>
            <p:cNvSpPr/>
            <p:nvPr/>
          </p:nvSpPr>
          <p:spPr>
            <a:xfrm>
              <a:off x="1196950" y="3273850"/>
              <a:ext cx="84100" cy="28075"/>
            </a:xfrm>
            <a:custGeom>
              <a:avLst/>
              <a:gdLst/>
              <a:ahLst/>
              <a:cxnLst/>
              <a:rect l="l" t="t" r="r" b="b"/>
              <a:pathLst>
                <a:path w="3364" h="1123" extrusionOk="0">
                  <a:moveTo>
                    <a:pt x="2984" y="0"/>
                  </a:moveTo>
                  <a:cubicBezTo>
                    <a:pt x="2713" y="0"/>
                    <a:pt x="2360" y="136"/>
                    <a:pt x="1817" y="407"/>
                  </a:cubicBezTo>
                  <a:cubicBezTo>
                    <a:pt x="1411" y="624"/>
                    <a:pt x="1221" y="705"/>
                    <a:pt x="1085" y="705"/>
                  </a:cubicBezTo>
                  <a:cubicBezTo>
                    <a:pt x="1062" y="717"/>
                    <a:pt x="1043" y="722"/>
                    <a:pt x="1029" y="722"/>
                  </a:cubicBezTo>
                  <a:cubicBezTo>
                    <a:pt x="976" y="722"/>
                    <a:pt x="995" y="644"/>
                    <a:pt x="1166" y="515"/>
                  </a:cubicBezTo>
                  <a:cubicBezTo>
                    <a:pt x="1465" y="298"/>
                    <a:pt x="1682" y="217"/>
                    <a:pt x="1817" y="136"/>
                  </a:cubicBezTo>
                  <a:lnTo>
                    <a:pt x="1492" y="81"/>
                  </a:lnTo>
                  <a:cubicBezTo>
                    <a:pt x="1302" y="136"/>
                    <a:pt x="1085" y="271"/>
                    <a:pt x="814" y="434"/>
                  </a:cubicBezTo>
                  <a:lnTo>
                    <a:pt x="407" y="434"/>
                  </a:lnTo>
                  <a:lnTo>
                    <a:pt x="0" y="705"/>
                  </a:lnTo>
                  <a:lnTo>
                    <a:pt x="0" y="705"/>
                  </a:lnTo>
                  <a:lnTo>
                    <a:pt x="434" y="678"/>
                  </a:lnTo>
                  <a:lnTo>
                    <a:pt x="434" y="678"/>
                  </a:lnTo>
                  <a:cubicBezTo>
                    <a:pt x="126" y="962"/>
                    <a:pt x="149" y="1122"/>
                    <a:pt x="431" y="1122"/>
                  </a:cubicBezTo>
                  <a:cubicBezTo>
                    <a:pt x="472" y="1122"/>
                    <a:pt x="518" y="1119"/>
                    <a:pt x="570" y="1112"/>
                  </a:cubicBezTo>
                  <a:cubicBezTo>
                    <a:pt x="977" y="1085"/>
                    <a:pt x="1438" y="895"/>
                    <a:pt x="1953" y="624"/>
                  </a:cubicBezTo>
                  <a:cubicBezTo>
                    <a:pt x="2306" y="407"/>
                    <a:pt x="2468" y="353"/>
                    <a:pt x="2604" y="353"/>
                  </a:cubicBezTo>
                  <a:cubicBezTo>
                    <a:pt x="2713" y="353"/>
                    <a:pt x="2658" y="407"/>
                    <a:pt x="2496" y="542"/>
                  </a:cubicBezTo>
                  <a:cubicBezTo>
                    <a:pt x="2306" y="678"/>
                    <a:pt x="2062" y="841"/>
                    <a:pt x="1817" y="949"/>
                  </a:cubicBezTo>
                  <a:lnTo>
                    <a:pt x="2170" y="1004"/>
                  </a:lnTo>
                  <a:cubicBezTo>
                    <a:pt x="2333" y="895"/>
                    <a:pt x="2604" y="759"/>
                    <a:pt x="2821" y="597"/>
                  </a:cubicBezTo>
                  <a:lnTo>
                    <a:pt x="3119" y="597"/>
                  </a:lnTo>
                  <a:lnTo>
                    <a:pt x="3364" y="380"/>
                  </a:lnTo>
                  <a:lnTo>
                    <a:pt x="3038" y="380"/>
                  </a:lnTo>
                  <a:cubicBezTo>
                    <a:pt x="3282" y="136"/>
                    <a:pt x="3255" y="0"/>
                    <a:pt x="2984" y="0"/>
                  </a:cubicBezTo>
                  <a:close/>
                </a:path>
              </a:pathLst>
            </a:custGeom>
            <a:solidFill>
              <a:srgbClr val="E7A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79"/>
        <p:cNvGrpSpPr/>
        <p:nvPr/>
      </p:nvGrpSpPr>
      <p:grpSpPr>
        <a:xfrm>
          <a:off x="0" y="0"/>
          <a:ext cx="0" cy="0"/>
          <a:chOff x="0" y="0"/>
          <a:chExt cx="0" cy="0"/>
        </a:xfrm>
      </p:grpSpPr>
      <p:sp>
        <p:nvSpPr>
          <p:cNvPr id="1480" name="Google Shape;1480;p51"/>
          <p:cNvSpPr txBox="1">
            <a:spLocks noGrp="1"/>
          </p:cNvSpPr>
          <p:nvPr>
            <p:ph type="subTitle" idx="2"/>
          </p:nvPr>
        </p:nvSpPr>
        <p:spPr>
          <a:xfrm>
            <a:off x="3579000" y="2193175"/>
            <a:ext cx="19860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900" dirty="0"/>
              <a:t>Examine </a:t>
            </a:r>
            <a:r>
              <a:rPr lang="en-US" sz="900" b="1" dirty="0"/>
              <a:t>grade and subgrade-wise revolving balances</a:t>
            </a:r>
            <a:r>
              <a:rPr lang="en-US" sz="900" dirty="0"/>
              <a:t> to evaluate credit risk and the effectiveness of our lending criteria.</a:t>
            </a:r>
            <a:endParaRPr sz="900" dirty="0"/>
          </a:p>
        </p:txBody>
      </p:sp>
      <p:sp>
        <p:nvSpPr>
          <p:cNvPr id="1481" name="Google Shape;1481;p51"/>
          <p:cNvSpPr txBox="1">
            <a:spLocks noGrp="1"/>
          </p:cNvSpPr>
          <p:nvPr>
            <p:ph type="subTitle" idx="5"/>
          </p:nvPr>
        </p:nvSpPr>
        <p:spPr>
          <a:xfrm>
            <a:off x="6048845" y="2193175"/>
            <a:ext cx="19860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900" dirty="0"/>
              <a:t>Compare </a:t>
            </a:r>
            <a:r>
              <a:rPr lang="en-US" sz="900" b="1" dirty="0"/>
              <a:t>total payments made by verified versus non-verified customers</a:t>
            </a:r>
            <a:r>
              <a:rPr lang="en-US" sz="900" dirty="0"/>
              <a:t> to assess payment reliability and potential risk.</a:t>
            </a:r>
            <a:endParaRPr sz="900" dirty="0"/>
          </a:p>
        </p:txBody>
      </p:sp>
      <p:sp>
        <p:nvSpPr>
          <p:cNvPr id="1482" name="Google Shape;1482;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6DF5C"/>
                </a:solidFill>
              </a:rPr>
              <a:t>Key Performance Indicator</a:t>
            </a:r>
            <a:endParaRPr dirty="0">
              <a:solidFill>
                <a:srgbClr val="F6DF5C"/>
              </a:solidFill>
            </a:endParaRPr>
          </a:p>
        </p:txBody>
      </p:sp>
      <p:sp>
        <p:nvSpPr>
          <p:cNvPr id="1483" name="Google Shape;1483;p51"/>
          <p:cNvSpPr txBox="1">
            <a:spLocks noGrp="1"/>
          </p:cNvSpPr>
          <p:nvPr>
            <p:ph type="subTitle" idx="1"/>
          </p:nvPr>
        </p:nvSpPr>
        <p:spPr>
          <a:xfrm>
            <a:off x="1109155" y="2193175"/>
            <a:ext cx="19860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900" dirty="0"/>
              <a:t>Analyze </a:t>
            </a:r>
            <a:r>
              <a:rPr lang="en-US" sz="900" b="1" dirty="0"/>
              <a:t>year-wise loan amount statistics</a:t>
            </a:r>
            <a:r>
              <a:rPr lang="en-US" sz="900" dirty="0"/>
              <a:t> to identify lending trends and growth patterns over time.</a:t>
            </a:r>
          </a:p>
        </p:txBody>
      </p:sp>
      <p:sp>
        <p:nvSpPr>
          <p:cNvPr id="1484" name="Google Shape;1484;p51"/>
          <p:cNvSpPr txBox="1">
            <a:spLocks noGrp="1"/>
          </p:cNvSpPr>
          <p:nvPr>
            <p:ph type="subTitle" idx="3"/>
          </p:nvPr>
        </p:nvSpPr>
        <p:spPr>
          <a:xfrm>
            <a:off x="2334457" y="4046792"/>
            <a:ext cx="19860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900" dirty="0"/>
              <a:t>Explore </a:t>
            </a:r>
            <a:r>
              <a:rPr lang="en-US" sz="900" b="1" dirty="0"/>
              <a:t>state-wise and month-wise loan status variations</a:t>
            </a:r>
            <a:r>
              <a:rPr lang="en-US" sz="900" dirty="0"/>
              <a:t> to uncover regional and seasonal trends affecting loan performance.</a:t>
            </a:r>
            <a:endParaRPr sz="900" dirty="0"/>
          </a:p>
        </p:txBody>
      </p:sp>
      <p:sp>
        <p:nvSpPr>
          <p:cNvPr id="1485" name="Google Shape;1485;p51"/>
          <p:cNvSpPr txBox="1">
            <a:spLocks noGrp="1"/>
          </p:cNvSpPr>
          <p:nvPr>
            <p:ph type="subTitle" idx="4"/>
          </p:nvPr>
        </p:nvSpPr>
        <p:spPr>
          <a:xfrm>
            <a:off x="4819219" y="4035679"/>
            <a:ext cx="19860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900" dirty="0"/>
              <a:t>Investigate the relationship between </a:t>
            </a:r>
            <a:r>
              <a:rPr lang="en-US" sz="900" b="1" dirty="0"/>
              <a:t>home ownership and last payment date</a:t>
            </a:r>
            <a:r>
              <a:rPr lang="en-US" sz="900" dirty="0"/>
              <a:t> to better understand factors influencing payment behavior.</a:t>
            </a:r>
            <a:endParaRPr sz="900" dirty="0"/>
          </a:p>
        </p:txBody>
      </p:sp>
      <p:sp>
        <p:nvSpPr>
          <p:cNvPr id="1487" name="Google Shape;1487;p51"/>
          <p:cNvSpPr txBox="1">
            <a:spLocks noGrp="1"/>
          </p:cNvSpPr>
          <p:nvPr>
            <p:ph type="subTitle" idx="7"/>
          </p:nvPr>
        </p:nvSpPr>
        <p:spPr>
          <a:xfrm>
            <a:off x="1115237" y="1985788"/>
            <a:ext cx="19782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200" b="1" dirty="0"/>
              <a:t>Year-Wise Loan Amount Statistics</a:t>
            </a:r>
            <a:endParaRPr sz="1200" dirty="0"/>
          </a:p>
        </p:txBody>
      </p:sp>
      <p:sp>
        <p:nvSpPr>
          <p:cNvPr id="1488" name="Google Shape;1488;p51"/>
          <p:cNvSpPr txBox="1">
            <a:spLocks noGrp="1"/>
          </p:cNvSpPr>
          <p:nvPr>
            <p:ph type="subTitle" idx="8"/>
          </p:nvPr>
        </p:nvSpPr>
        <p:spPr>
          <a:xfrm>
            <a:off x="3582900" y="1985788"/>
            <a:ext cx="19782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200" b="1" dirty="0"/>
              <a:t>Grade &amp; Subgrade-Wise Revolving Balances</a:t>
            </a:r>
            <a:endParaRPr sz="1200" dirty="0"/>
          </a:p>
        </p:txBody>
      </p:sp>
      <p:sp>
        <p:nvSpPr>
          <p:cNvPr id="1489" name="Google Shape;1489;p51"/>
          <p:cNvSpPr txBox="1">
            <a:spLocks noGrp="1"/>
          </p:cNvSpPr>
          <p:nvPr>
            <p:ph type="subTitle" idx="9"/>
          </p:nvPr>
        </p:nvSpPr>
        <p:spPr>
          <a:xfrm>
            <a:off x="6038005" y="2037263"/>
            <a:ext cx="19782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200" b="1" dirty="0"/>
              <a:t>Total Payments Made By Verified VS Non-Verified Customers</a:t>
            </a:r>
            <a:endParaRPr sz="1200" dirty="0"/>
          </a:p>
        </p:txBody>
      </p:sp>
      <p:sp>
        <p:nvSpPr>
          <p:cNvPr id="1490" name="Google Shape;1490;p51"/>
          <p:cNvSpPr txBox="1">
            <a:spLocks noGrp="1"/>
          </p:cNvSpPr>
          <p:nvPr>
            <p:ph type="subTitle" idx="13"/>
          </p:nvPr>
        </p:nvSpPr>
        <p:spPr>
          <a:xfrm>
            <a:off x="2346157" y="3696738"/>
            <a:ext cx="19782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200" b="1" dirty="0"/>
              <a:t>State-Wise &amp; Month-Wise Loan Status Variations</a:t>
            </a:r>
            <a:endParaRPr sz="1200" dirty="0"/>
          </a:p>
        </p:txBody>
      </p:sp>
      <p:sp>
        <p:nvSpPr>
          <p:cNvPr id="1491" name="Google Shape;1491;p51"/>
          <p:cNvSpPr txBox="1">
            <a:spLocks noGrp="1"/>
          </p:cNvSpPr>
          <p:nvPr>
            <p:ph type="subTitle" idx="14"/>
          </p:nvPr>
        </p:nvSpPr>
        <p:spPr>
          <a:xfrm>
            <a:off x="4820861" y="3741585"/>
            <a:ext cx="19782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200" b="1" dirty="0"/>
              <a:t>Home Ownership VS Last Payment Date Stats</a:t>
            </a:r>
            <a:endParaRPr sz="1200" dirty="0"/>
          </a:p>
        </p:txBody>
      </p:sp>
      <p:grpSp>
        <p:nvGrpSpPr>
          <p:cNvPr id="1493" name="Google Shape;1493;p51"/>
          <p:cNvGrpSpPr/>
          <p:nvPr/>
        </p:nvGrpSpPr>
        <p:grpSpPr>
          <a:xfrm>
            <a:off x="6897461" y="1297329"/>
            <a:ext cx="288773" cy="487981"/>
            <a:chOff x="5559299" y="3009641"/>
            <a:chExt cx="288773" cy="487981"/>
          </a:xfrm>
        </p:grpSpPr>
        <p:sp>
          <p:nvSpPr>
            <p:cNvPr id="1494" name="Google Shape;1494;p51"/>
            <p:cNvSpPr/>
            <p:nvPr/>
          </p:nvSpPr>
          <p:spPr>
            <a:xfrm>
              <a:off x="5603395" y="3355876"/>
              <a:ext cx="196553" cy="141746"/>
            </a:xfrm>
            <a:custGeom>
              <a:avLst/>
              <a:gdLst/>
              <a:ahLst/>
              <a:cxnLst/>
              <a:rect l="l" t="t" r="r" b="b"/>
              <a:pathLst>
                <a:path w="6588" h="4751" extrusionOk="0">
                  <a:moveTo>
                    <a:pt x="628" y="1"/>
                  </a:moveTo>
                  <a:lnTo>
                    <a:pt x="628" y="942"/>
                  </a:lnTo>
                  <a:lnTo>
                    <a:pt x="1" y="942"/>
                  </a:lnTo>
                  <a:lnTo>
                    <a:pt x="1" y="1883"/>
                  </a:lnTo>
                  <a:lnTo>
                    <a:pt x="628" y="1883"/>
                  </a:lnTo>
                  <a:lnTo>
                    <a:pt x="628" y="2869"/>
                  </a:lnTo>
                  <a:lnTo>
                    <a:pt x="1883" y="2869"/>
                  </a:lnTo>
                  <a:lnTo>
                    <a:pt x="1883" y="4751"/>
                  </a:lnTo>
                  <a:lnTo>
                    <a:pt x="4706" y="4751"/>
                  </a:lnTo>
                  <a:lnTo>
                    <a:pt x="4706" y="2869"/>
                  </a:lnTo>
                  <a:lnTo>
                    <a:pt x="5960" y="2869"/>
                  </a:lnTo>
                  <a:lnTo>
                    <a:pt x="5960" y="1883"/>
                  </a:lnTo>
                  <a:lnTo>
                    <a:pt x="6588" y="1883"/>
                  </a:lnTo>
                  <a:lnTo>
                    <a:pt x="6588" y="1031"/>
                  </a:lnTo>
                  <a:lnTo>
                    <a:pt x="5960" y="1031"/>
                  </a:lnTo>
                  <a:lnTo>
                    <a:pt x="59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1"/>
            <p:cNvSpPr/>
            <p:nvPr/>
          </p:nvSpPr>
          <p:spPr>
            <a:xfrm>
              <a:off x="5559299" y="3009641"/>
              <a:ext cx="288773" cy="318190"/>
            </a:xfrm>
            <a:custGeom>
              <a:avLst/>
              <a:gdLst/>
              <a:ahLst/>
              <a:cxnLst/>
              <a:rect l="l" t="t" r="r" b="b"/>
              <a:pathLst>
                <a:path w="9679" h="10665" extrusionOk="0">
                  <a:moveTo>
                    <a:pt x="0" y="0"/>
                  </a:moveTo>
                  <a:lnTo>
                    <a:pt x="0" y="9500"/>
                  </a:lnTo>
                  <a:lnTo>
                    <a:pt x="1165" y="10665"/>
                  </a:lnTo>
                  <a:lnTo>
                    <a:pt x="4347" y="10665"/>
                  </a:lnTo>
                  <a:lnTo>
                    <a:pt x="4347" y="7797"/>
                  </a:lnTo>
                  <a:cubicBezTo>
                    <a:pt x="3630" y="7618"/>
                    <a:pt x="3137" y="7035"/>
                    <a:pt x="3137" y="6363"/>
                  </a:cubicBezTo>
                  <a:lnTo>
                    <a:pt x="4078" y="6363"/>
                  </a:lnTo>
                  <a:cubicBezTo>
                    <a:pt x="4078" y="6677"/>
                    <a:pt x="4391" y="6901"/>
                    <a:pt x="4795" y="6901"/>
                  </a:cubicBezTo>
                  <a:cubicBezTo>
                    <a:pt x="5198" y="6901"/>
                    <a:pt x="5512" y="6632"/>
                    <a:pt x="5512" y="6363"/>
                  </a:cubicBezTo>
                  <a:cubicBezTo>
                    <a:pt x="5512" y="6005"/>
                    <a:pt x="5198" y="5781"/>
                    <a:pt x="4795" y="5781"/>
                  </a:cubicBezTo>
                  <a:cubicBezTo>
                    <a:pt x="3854" y="5781"/>
                    <a:pt x="3137" y="5108"/>
                    <a:pt x="3137" y="4212"/>
                  </a:cubicBezTo>
                  <a:cubicBezTo>
                    <a:pt x="3137" y="3540"/>
                    <a:pt x="3630" y="2913"/>
                    <a:pt x="4347" y="2778"/>
                  </a:cubicBezTo>
                  <a:lnTo>
                    <a:pt x="4347" y="2196"/>
                  </a:lnTo>
                  <a:lnTo>
                    <a:pt x="5288" y="2196"/>
                  </a:lnTo>
                  <a:lnTo>
                    <a:pt x="5288" y="2778"/>
                  </a:lnTo>
                  <a:cubicBezTo>
                    <a:pt x="6049" y="2913"/>
                    <a:pt x="6542" y="3540"/>
                    <a:pt x="6542" y="4212"/>
                  </a:cubicBezTo>
                  <a:lnTo>
                    <a:pt x="5601" y="4212"/>
                  </a:lnTo>
                  <a:cubicBezTo>
                    <a:pt x="5601" y="3899"/>
                    <a:pt x="5243" y="3675"/>
                    <a:pt x="4840" y="3675"/>
                  </a:cubicBezTo>
                  <a:cubicBezTo>
                    <a:pt x="4481" y="3675"/>
                    <a:pt x="4123" y="3943"/>
                    <a:pt x="4123" y="4212"/>
                  </a:cubicBezTo>
                  <a:cubicBezTo>
                    <a:pt x="4123" y="4481"/>
                    <a:pt x="4481" y="4795"/>
                    <a:pt x="4840" y="4795"/>
                  </a:cubicBezTo>
                  <a:cubicBezTo>
                    <a:pt x="5825" y="4795"/>
                    <a:pt x="6542" y="5422"/>
                    <a:pt x="6542" y="6363"/>
                  </a:cubicBezTo>
                  <a:cubicBezTo>
                    <a:pt x="6542" y="7035"/>
                    <a:pt x="6049" y="7618"/>
                    <a:pt x="5288" y="7797"/>
                  </a:cubicBezTo>
                  <a:lnTo>
                    <a:pt x="5288" y="10665"/>
                  </a:lnTo>
                  <a:lnTo>
                    <a:pt x="8514" y="10665"/>
                  </a:lnTo>
                  <a:lnTo>
                    <a:pt x="9679" y="9500"/>
                  </a:lnTo>
                  <a:lnTo>
                    <a:pt x="9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51"/>
          <p:cNvGrpSpPr/>
          <p:nvPr/>
        </p:nvGrpSpPr>
        <p:grpSpPr>
          <a:xfrm>
            <a:off x="3091255" y="3027722"/>
            <a:ext cx="492009" cy="489324"/>
            <a:chOff x="6290554" y="2299747"/>
            <a:chExt cx="492009" cy="489324"/>
          </a:xfrm>
        </p:grpSpPr>
        <p:sp>
          <p:nvSpPr>
            <p:cNvPr id="1497" name="Google Shape;1497;p51"/>
            <p:cNvSpPr/>
            <p:nvPr/>
          </p:nvSpPr>
          <p:spPr>
            <a:xfrm>
              <a:off x="6416219" y="2299747"/>
              <a:ext cx="32132" cy="44156"/>
            </a:xfrm>
            <a:custGeom>
              <a:avLst/>
              <a:gdLst/>
              <a:ahLst/>
              <a:cxnLst/>
              <a:rect l="l" t="t" r="r" b="b"/>
              <a:pathLst>
                <a:path w="1077" h="1480" extrusionOk="0">
                  <a:moveTo>
                    <a:pt x="1" y="0"/>
                  </a:moveTo>
                  <a:lnTo>
                    <a:pt x="1" y="1479"/>
                  </a:lnTo>
                  <a:cubicBezTo>
                    <a:pt x="628" y="1300"/>
                    <a:pt x="1076" y="672"/>
                    <a:pt x="10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1"/>
            <p:cNvSpPr/>
            <p:nvPr/>
          </p:nvSpPr>
          <p:spPr>
            <a:xfrm>
              <a:off x="6583355" y="2391997"/>
              <a:ext cx="29417" cy="26762"/>
            </a:xfrm>
            <a:custGeom>
              <a:avLst/>
              <a:gdLst/>
              <a:ahLst/>
              <a:cxnLst/>
              <a:rect l="l" t="t" r="r" b="b"/>
              <a:pathLst>
                <a:path w="986" h="897" extrusionOk="0">
                  <a:moveTo>
                    <a:pt x="493" y="0"/>
                  </a:moveTo>
                  <a:cubicBezTo>
                    <a:pt x="224" y="0"/>
                    <a:pt x="0" y="179"/>
                    <a:pt x="0" y="448"/>
                  </a:cubicBezTo>
                  <a:cubicBezTo>
                    <a:pt x="0" y="672"/>
                    <a:pt x="224" y="896"/>
                    <a:pt x="493" y="896"/>
                  </a:cubicBezTo>
                  <a:cubicBezTo>
                    <a:pt x="762" y="896"/>
                    <a:pt x="986" y="672"/>
                    <a:pt x="986" y="448"/>
                  </a:cubicBezTo>
                  <a:cubicBezTo>
                    <a:pt x="986" y="179"/>
                    <a:pt x="762" y="0"/>
                    <a:pt x="4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1"/>
            <p:cNvSpPr/>
            <p:nvPr/>
          </p:nvSpPr>
          <p:spPr>
            <a:xfrm>
              <a:off x="6416219" y="2465511"/>
              <a:ext cx="32132" cy="42813"/>
            </a:xfrm>
            <a:custGeom>
              <a:avLst/>
              <a:gdLst/>
              <a:ahLst/>
              <a:cxnLst/>
              <a:rect l="l" t="t" r="r" b="b"/>
              <a:pathLst>
                <a:path w="1077" h="1435" extrusionOk="0">
                  <a:moveTo>
                    <a:pt x="1" y="1"/>
                  </a:moveTo>
                  <a:lnTo>
                    <a:pt x="1" y="1435"/>
                  </a:lnTo>
                  <a:lnTo>
                    <a:pt x="1076" y="1435"/>
                  </a:lnTo>
                  <a:cubicBezTo>
                    <a:pt x="1076" y="762"/>
                    <a:pt x="628" y="18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1"/>
            <p:cNvSpPr/>
            <p:nvPr/>
          </p:nvSpPr>
          <p:spPr>
            <a:xfrm>
              <a:off x="6750461" y="2299747"/>
              <a:ext cx="32102" cy="44156"/>
            </a:xfrm>
            <a:custGeom>
              <a:avLst/>
              <a:gdLst/>
              <a:ahLst/>
              <a:cxnLst/>
              <a:rect l="l" t="t" r="r" b="b"/>
              <a:pathLst>
                <a:path w="1076" h="1480" extrusionOk="0">
                  <a:moveTo>
                    <a:pt x="0" y="0"/>
                  </a:moveTo>
                  <a:cubicBezTo>
                    <a:pt x="0" y="672"/>
                    <a:pt x="448" y="1300"/>
                    <a:pt x="1076" y="1479"/>
                  </a:cubicBezTo>
                  <a:lnTo>
                    <a:pt x="10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1"/>
            <p:cNvSpPr/>
            <p:nvPr/>
          </p:nvSpPr>
          <p:spPr>
            <a:xfrm>
              <a:off x="6417562" y="2299747"/>
              <a:ext cx="362346" cy="211262"/>
            </a:xfrm>
            <a:custGeom>
              <a:avLst/>
              <a:gdLst/>
              <a:ahLst/>
              <a:cxnLst/>
              <a:rect l="l" t="t" r="r" b="b"/>
              <a:pathLst>
                <a:path w="12145" h="7081" extrusionOk="0">
                  <a:moveTo>
                    <a:pt x="3720" y="3047"/>
                  </a:moveTo>
                  <a:lnTo>
                    <a:pt x="3720" y="3988"/>
                  </a:lnTo>
                  <a:lnTo>
                    <a:pt x="2734" y="3988"/>
                  </a:lnTo>
                  <a:lnTo>
                    <a:pt x="2734" y="3047"/>
                  </a:lnTo>
                  <a:close/>
                  <a:moveTo>
                    <a:pt x="9411" y="3047"/>
                  </a:moveTo>
                  <a:lnTo>
                    <a:pt x="9411" y="3988"/>
                  </a:lnTo>
                  <a:lnTo>
                    <a:pt x="8470" y="3988"/>
                  </a:lnTo>
                  <a:lnTo>
                    <a:pt x="8470" y="3047"/>
                  </a:lnTo>
                  <a:close/>
                  <a:moveTo>
                    <a:pt x="6050" y="2017"/>
                  </a:moveTo>
                  <a:cubicBezTo>
                    <a:pt x="6857" y="2017"/>
                    <a:pt x="7529" y="2644"/>
                    <a:pt x="7529" y="3495"/>
                  </a:cubicBezTo>
                  <a:cubicBezTo>
                    <a:pt x="7529" y="4302"/>
                    <a:pt x="6857" y="4929"/>
                    <a:pt x="6050" y="4929"/>
                  </a:cubicBezTo>
                  <a:cubicBezTo>
                    <a:pt x="5288" y="4929"/>
                    <a:pt x="4571" y="4302"/>
                    <a:pt x="4571" y="3495"/>
                  </a:cubicBezTo>
                  <a:cubicBezTo>
                    <a:pt x="4571" y="2644"/>
                    <a:pt x="5243" y="2017"/>
                    <a:pt x="6050" y="2017"/>
                  </a:cubicBezTo>
                  <a:close/>
                  <a:moveTo>
                    <a:pt x="2152" y="0"/>
                  </a:moveTo>
                  <a:cubicBezTo>
                    <a:pt x="2152" y="1345"/>
                    <a:pt x="1166" y="2420"/>
                    <a:pt x="1" y="2644"/>
                  </a:cubicBezTo>
                  <a:lnTo>
                    <a:pt x="1" y="4436"/>
                  </a:lnTo>
                  <a:cubicBezTo>
                    <a:pt x="1211" y="4661"/>
                    <a:pt x="2152" y="5736"/>
                    <a:pt x="2152" y="7080"/>
                  </a:cubicBezTo>
                  <a:lnTo>
                    <a:pt x="10038" y="7080"/>
                  </a:lnTo>
                  <a:cubicBezTo>
                    <a:pt x="10038" y="5736"/>
                    <a:pt x="10979" y="4661"/>
                    <a:pt x="12144" y="4436"/>
                  </a:cubicBezTo>
                  <a:lnTo>
                    <a:pt x="12144" y="2644"/>
                  </a:lnTo>
                  <a:cubicBezTo>
                    <a:pt x="10934" y="2420"/>
                    <a:pt x="10038" y="1300"/>
                    <a:pt x="10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1"/>
            <p:cNvSpPr/>
            <p:nvPr/>
          </p:nvSpPr>
          <p:spPr>
            <a:xfrm>
              <a:off x="6750461" y="2465511"/>
              <a:ext cx="32102" cy="42813"/>
            </a:xfrm>
            <a:custGeom>
              <a:avLst/>
              <a:gdLst/>
              <a:ahLst/>
              <a:cxnLst/>
              <a:rect l="l" t="t" r="r" b="b"/>
              <a:pathLst>
                <a:path w="1076" h="1435" extrusionOk="0">
                  <a:moveTo>
                    <a:pt x="1076" y="1"/>
                  </a:moveTo>
                  <a:cubicBezTo>
                    <a:pt x="404" y="180"/>
                    <a:pt x="0" y="762"/>
                    <a:pt x="0" y="1435"/>
                  </a:cubicBezTo>
                  <a:lnTo>
                    <a:pt x="1076" y="1435"/>
                  </a:lnTo>
                  <a:lnTo>
                    <a:pt x="10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1"/>
            <p:cNvSpPr/>
            <p:nvPr/>
          </p:nvSpPr>
          <p:spPr>
            <a:xfrm>
              <a:off x="6290554" y="2579152"/>
              <a:ext cx="32132" cy="42813"/>
            </a:xfrm>
            <a:custGeom>
              <a:avLst/>
              <a:gdLst/>
              <a:ahLst/>
              <a:cxnLst/>
              <a:rect l="l" t="t" r="r" b="b"/>
              <a:pathLst>
                <a:path w="1077" h="1435" extrusionOk="0">
                  <a:moveTo>
                    <a:pt x="1" y="1"/>
                  </a:moveTo>
                  <a:lnTo>
                    <a:pt x="1" y="1434"/>
                  </a:lnTo>
                  <a:cubicBezTo>
                    <a:pt x="628" y="1300"/>
                    <a:pt x="1076" y="673"/>
                    <a:pt x="10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1"/>
            <p:cNvSpPr/>
            <p:nvPr/>
          </p:nvSpPr>
          <p:spPr>
            <a:xfrm>
              <a:off x="6290554" y="2744915"/>
              <a:ext cx="32132" cy="42813"/>
            </a:xfrm>
            <a:custGeom>
              <a:avLst/>
              <a:gdLst/>
              <a:ahLst/>
              <a:cxnLst/>
              <a:rect l="l" t="t" r="r" b="b"/>
              <a:pathLst>
                <a:path w="1077" h="1435" extrusionOk="0">
                  <a:moveTo>
                    <a:pt x="1" y="1"/>
                  </a:moveTo>
                  <a:lnTo>
                    <a:pt x="1" y="1435"/>
                  </a:lnTo>
                  <a:lnTo>
                    <a:pt x="1076" y="1435"/>
                  </a:lnTo>
                  <a:cubicBezTo>
                    <a:pt x="1076" y="763"/>
                    <a:pt x="628" y="13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1"/>
            <p:cNvSpPr/>
            <p:nvPr/>
          </p:nvSpPr>
          <p:spPr>
            <a:xfrm>
              <a:off x="6624796" y="2579152"/>
              <a:ext cx="30760" cy="42813"/>
            </a:xfrm>
            <a:custGeom>
              <a:avLst/>
              <a:gdLst/>
              <a:ahLst/>
              <a:cxnLst/>
              <a:rect l="l" t="t" r="r" b="b"/>
              <a:pathLst>
                <a:path w="1031" h="1435" extrusionOk="0">
                  <a:moveTo>
                    <a:pt x="0" y="1"/>
                  </a:moveTo>
                  <a:cubicBezTo>
                    <a:pt x="0" y="673"/>
                    <a:pt x="448" y="1300"/>
                    <a:pt x="1031" y="1434"/>
                  </a:cubicBezTo>
                  <a:lnTo>
                    <a:pt x="10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1"/>
            <p:cNvSpPr/>
            <p:nvPr/>
          </p:nvSpPr>
          <p:spPr>
            <a:xfrm>
              <a:off x="6457690" y="2670059"/>
              <a:ext cx="29417" cy="28105"/>
            </a:xfrm>
            <a:custGeom>
              <a:avLst/>
              <a:gdLst/>
              <a:ahLst/>
              <a:cxnLst/>
              <a:rect l="l" t="t" r="r" b="b"/>
              <a:pathLst>
                <a:path w="986" h="942" extrusionOk="0">
                  <a:moveTo>
                    <a:pt x="493" y="1"/>
                  </a:moveTo>
                  <a:cubicBezTo>
                    <a:pt x="224" y="1"/>
                    <a:pt x="0" y="225"/>
                    <a:pt x="0" y="493"/>
                  </a:cubicBezTo>
                  <a:cubicBezTo>
                    <a:pt x="0" y="718"/>
                    <a:pt x="224" y="942"/>
                    <a:pt x="493" y="942"/>
                  </a:cubicBezTo>
                  <a:cubicBezTo>
                    <a:pt x="762" y="942"/>
                    <a:pt x="986" y="718"/>
                    <a:pt x="986" y="493"/>
                  </a:cubicBezTo>
                  <a:cubicBezTo>
                    <a:pt x="986" y="225"/>
                    <a:pt x="762" y="1"/>
                    <a:pt x="4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1"/>
            <p:cNvSpPr/>
            <p:nvPr/>
          </p:nvSpPr>
          <p:spPr>
            <a:xfrm>
              <a:off x="6291897" y="2579152"/>
              <a:ext cx="363659" cy="209919"/>
            </a:xfrm>
            <a:custGeom>
              <a:avLst/>
              <a:gdLst/>
              <a:ahLst/>
              <a:cxnLst/>
              <a:rect l="l" t="t" r="r" b="b"/>
              <a:pathLst>
                <a:path w="12189" h="7036" extrusionOk="0">
                  <a:moveTo>
                    <a:pt x="3720" y="3003"/>
                  </a:moveTo>
                  <a:lnTo>
                    <a:pt x="3720" y="3989"/>
                  </a:lnTo>
                  <a:lnTo>
                    <a:pt x="2779" y="3989"/>
                  </a:lnTo>
                  <a:lnTo>
                    <a:pt x="2779" y="3003"/>
                  </a:lnTo>
                  <a:close/>
                  <a:moveTo>
                    <a:pt x="9411" y="3003"/>
                  </a:moveTo>
                  <a:lnTo>
                    <a:pt x="9411" y="3989"/>
                  </a:lnTo>
                  <a:lnTo>
                    <a:pt x="8470" y="3989"/>
                  </a:lnTo>
                  <a:lnTo>
                    <a:pt x="8470" y="3003"/>
                  </a:lnTo>
                  <a:close/>
                  <a:moveTo>
                    <a:pt x="6050" y="2017"/>
                  </a:moveTo>
                  <a:cubicBezTo>
                    <a:pt x="6857" y="2017"/>
                    <a:pt x="7529" y="2644"/>
                    <a:pt x="7529" y="3451"/>
                  </a:cubicBezTo>
                  <a:cubicBezTo>
                    <a:pt x="7529" y="4302"/>
                    <a:pt x="6857" y="4930"/>
                    <a:pt x="6050" y="4930"/>
                  </a:cubicBezTo>
                  <a:cubicBezTo>
                    <a:pt x="5288" y="4930"/>
                    <a:pt x="4616" y="4302"/>
                    <a:pt x="4616" y="3451"/>
                  </a:cubicBezTo>
                  <a:cubicBezTo>
                    <a:pt x="4616" y="2689"/>
                    <a:pt x="5288" y="2017"/>
                    <a:pt x="6050" y="2017"/>
                  </a:cubicBezTo>
                  <a:close/>
                  <a:moveTo>
                    <a:pt x="2152" y="1"/>
                  </a:moveTo>
                  <a:cubicBezTo>
                    <a:pt x="2152" y="1345"/>
                    <a:pt x="1211" y="2420"/>
                    <a:pt x="1" y="2644"/>
                  </a:cubicBezTo>
                  <a:lnTo>
                    <a:pt x="1" y="4437"/>
                  </a:lnTo>
                  <a:cubicBezTo>
                    <a:pt x="1255" y="4661"/>
                    <a:pt x="2152" y="5691"/>
                    <a:pt x="2152" y="7036"/>
                  </a:cubicBezTo>
                  <a:lnTo>
                    <a:pt x="10038" y="7036"/>
                  </a:lnTo>
                  <a:cubicBezTo>
                    <a:pt x="10038" y="5691"/>
                    <a:pt x="10979" y="4661"/>
                    <a:pt x="12189" y="4437"/>
                  </a:cubicBezTo>
                  <a:lnTo>
                    <a:pt x="12189" y="2644"/>
                  </a:lnTo>
                  <a:cubicBezTo>
                    <a:pt x="10934" y="2420"/>
                    <a:pt x="10038" y="1300"/>
                    <a:pt x="10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1"/>
            <p:cNvSpPr/>
            <p:nvPr/>
          </p:nvSpPr>
          <p:spPr>
            <a:xfrm>
              <a:off x="6624796" y="2744915"/>
              <a:ext cx="32102" cy="42813"/>
            </a:xfrm>
            <a:custGeom>
              <a:avLst/>
              <a:gdLst/>
              <a:ahLst/>
              <a:cxnLst/>
              <a:rect l="l" t="t" r="r" b="b"/>
              <a:pathLst>
                <a:path w="1076" h="1435" extrusionOk="0">
                  <a:moveTo>
                    <a:pt x="1076" y="1"/>
                  </a:moveTo>
                  <a:cubicBezTo>
                    <a:pt x="448" y="135"/>
                    <a:pt x="0" y="763"/>
                    <a:pt x="0" y="1435"/>
                  </a:cubicBezTo>
                  <a:lnTo>
                    <a:pt x="1076" y="1435"/>
                  </a:lnTo>
                  <a:lnTo>
                    <a:pt x="10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1"/>
            <p:cNvSpPr/>
            <p:nvPr/>
          </p:nvSpPr>
          <p:spPr>
            <a:xfrm>
              <a:off x="6318629" y="2327822"/>
              <a:ext cx="69545" cy="223285"/>
            </a:xfrm>
            <a:custGeom>
              <a:avLst/>
              <a:gdLst/>
              <a:ahLst/>
              <a:cxnLst/>
              <a:rect l="l" t="t" r="r" b="b"/>
              <a:pathLst>
                <a:path w="2331" h="7484" extrusionOk="0">
                  <a:moveTo>
                    <a:pt x="1" y="0"/>
                  </a:moveTo>
                  <a:lnTo>
                    <a:pt x="1" y="7484"/>
                  </a:lnTo>
                  <a:lnTo>
                    <a:pt x="987" y="7484"/>
                  </a:lnTo>
                  <a:lnTo>
                    <a:pt x="987" y="986"/>
                  </a:lnTo>
                  <a:lnTo>
                    <a:pt x="2331" y="986"/>
                  </a:lnTo>
                  <a:lnTo>
                    <a:pt x="23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1"/>
            <p:cNvSpPr/>
            <p:nvPr/>
          </p:nvSpPr>
          <p:spPr>
            <a:xfrm>
              <a:off x="6684943" y="2537711"/>
              <a:ext cx="68203" cy="221943"/>
            </a:xfrm>
            <a:custGeom>
              <a:avLst/>
              <a:gdLst/>
              <a:ahLst/>
              <a:cxnLst/>
              <a:rect l="l" t="t" r="r" b="b"/>
              <a:pathLst>
                <a:path w="2286" h="7439" extrusionOk="0">
                  <a:moveTo>
                    <a:pt x="1345" y="0"/>
                  </a:moveTo>
                  <a:lnTo>
                    <a:pt x="1345" y="6498"/>
                  </a:lnTo>
                  <a:lnTo>
                    <a:pt x="1" y="6498"/>
                  </a:lnTo>
                  <a:lnTo>
                    <a:pt x="1" y="7439"/>
                  </a:lnTo>
                  <a:lnTo>
                    <a:pt x="2286" y="7439"/>
                  </a:lnTo>
                  <a:lnTo>
                    <a:pt x="22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1" name="Google Shape;1511;p51"/>
          <p:cNvGrpSpPr/>
          <p:nvPr/>
        </p:nvGrpSpPr>
        <p:grpSpPr>
          <a:xfrm>
            <a:off x="5561100" y="3025037"/>
            <a:ext cx="489324" cy="492009"/>
            <a:chOff x="7103409" y="3716850"/>
            <a:chExt cx="489324" cy="492009"/>
          </a:xfrm>
        </p:grpSpPr>
        <p:sp>
          <p:nvSpPr>
            <p:cNvPr id="1512" name="Google Shape;1512;p51"/>
            <p:cNvSpPr/>
            <p:nvPr/>
          </p:nvSpPr>
          <p:spPr>
            <a:xfrm>
              <a:off x="7103409" y="4095188"/>
              <a:ext cx="489324" cy="113671"/>
            </a:xfrm>
            <a:custGeom>
              <a:avLst/>
              <a:gdLst/>
              <a:ahLst/>
              <a:cxnLst/>
              <a:rect l="l" t="t" r="r" b="b"/>
              <a:pathLst>
                <a:path w="16401" h="3810" extrusionOk="0">
                  <a:moveTo>
                    <a:pt x="14384" y="0"/>
                  </a:moveTo>
                  <a:cubicBezTo>
                    <a:pt x="14249" y="135"/>
                    <a:pt x="14115" y="269"/>
                    <a:pt x="13981" y="449"/>
                  </a:cubicBezTo>
                  <a:cubicBezTo>
                    <a:pt x="12412" y="2017"/>
                    <a:pt x="10396" y="2823"/>
                    <a:pt x="8155" y="2823"/>
                  </a:cubicBezTo>
                  <a:cubicBezTo>
                    <a:pt x="5960" y="2823"/>
                    <a:pt x="3898" y="2017"/>
                    <a:pt x="2330" y="449"/>
                  </a:cubicBezTo>
                  <a:lnTo>
                    <a:pt x="2016" y="90"/>
                  </a:lnTo>
                  <a:lnTo>
                    <a:pt x="1344" y="2823"/>
                  </a:lnTo>
                  <a:lnTo>
                    <a:pt x="0" y="2823"/>
                  </a:lnTo>
                  <a:lnTo>
                    <a:pt x="0" y="3809"/>
                  </a:lnTo>
                  <a:lnTo>
                    <a:pt x="16400" y="3809"/>
                  </a:lnTo>
                  <a:lnTo>
                    <a:pt x="16400" y="2823"/>
                  </a:lnTo>
                  <a:lnTo>
                    <a:pt x="15056" y="2823"/>
                  </a:lnTo>
                  <a:lnTo>
                    <a:pt x="143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1"/>
            <p:cNvSpPr/>
            <p:nvPr/>
          </p:nvSpPr>
          <p:spPr>
            <a:xfrm>
              <a:off x="7233072" y="3821123"/>
              <a:ext cx="227313" cy="227313"/>
            </a:xfrm>
            <a:custGeom>
              <a:avLst/>
              <a:gdLst/>
              <a:ahLst/>
              <a:cxnLst/>
              <a:rect l="l" t="t" r="r" b="b"/>
              <a:pathLst>
                <a:path w="7619" h="7619" extrusionOk="0">
                  <a:moveTo>
                    <a:pt x="4213" y="986"/>
                  </a:moveTo>
                  <a:lnTo>
                    <a:pt x="4213" y="1434"/>
                  </a:lnTo>
                  <a:cubicBezTo>
                    <a:pt x="4885" y="1614"/>
                    <a:pt x="5333" y="2151"/>
                    <a:pt x="5333" y="2824"/>
                  </a:cubicBezTo>
                  <a:lnTo>
                    <a:pt x="4392" y="2824"/>
                  </a:lnTo>
                  <a:cubicBezTo>
                    <a:pt x="4392" y="2555"/>
                    <a:pt x="4078" y="2331"/>
                    <a:pt x="3765" y="2331"/>
                  </a:cubicBezTo>
                  <a:cubicBezTo>
                    <a:pt x="3406" y="2331"/>
                    <a:pt x="3137" y="2555"/>
                    <a:pt x="3137" y="2824"/>
                  </a:cubicBezTo>
                  <a:cubicBezTo>
                    <a:pt x="3137" y="3137"/>
                    <a:pt x="3496" y="3361"/>
                    <a:pt x="3809" y="3361"/>
                  </a:cubicBezTo>
                  <a:cubicBezTo>
                    <a:pt x="4706" y="3361"/>
                    <a:pt x="5378" y="4033"/>
                    <a:pt x="5378" y="4795"/>
                  </a:cubicBezTo>
                  <a:cubicBezTo>
                    <a:pt x="5378" y="5467"/>
                    <a:pt x="4930" y="6050"/>
                    <a:pt x="4257" y="6184"/>
                  </a:cubicBezTo>
                  <a:lnTo>
                    <a:pt x="4257" y="6632"/>
                  </a:lnTo>
                  <a:lnTo>
                    <a:pt x="3316" y="6632"/>
                  </a:lnTo>
                  <a:lnTo>
                    <a:pt x="3316" y="6184"/>
                  </a:lnTo>
                  <a:cubicBezTo>
                    <a:pt x="2644" y="6050"/>
                    <a:pt x="2196" y="5467"/>
                    <a:pt x="2196" y="4795"/>
                  </a:cubicBezTo>
                  <a:lnTo>
                    <a:pt x="3137" y="4795"/>
                  </a:lnTo>
                  <a:cubicBezTo>
                    <a:pt x="3137" y="5064"/>
                    <a:pt x="3406" y="5288"/>
                    <a:pt x="3765" y="5288"/>
                  </a:cubicBezTo>
                  <a:cubicBezTo>
                    <a:pt x="4078" y="5288"/>
                    <a:pt x="4392" y="5064"/>
                    <a:pt x="4392" y="4795"/>
                  </a:cubicBezTo>
                  <a:cubicBezTo>
                    <a:pt x="4392" y="4526"/>
                    <a:pt x="4078" y="4302"/>
                    <a:pt x="3765" y="4302"/>
                  </a:cubicBezTo>
                  <a:cubicBezTo>
                    <a:pt x="2868" y="4302"/>
                    <a:pt x="2151" y="3630"/>
                    <a:pt x="2151" y="2824"/>
                  </a:cubicBezTo>
                  <a:cubicBezTo>
                    <a:pt x="2151" y="2151"/>
                    <a:pt x="2599" y="1614"/>
                    <a:pt x="3272" y="1434"/>
                  </a:cubicBezTo>
                  <a:lnTo>
                    <a:pt x="3272" y="986"/>
                  </a:lnTo>
                  <a:close/>
                  <a:moveTo>
                    <a:pt x="3809" y="1"/>
                  </a:moveTo>
                  <a:cubicBezTo>
                    <a:pt x="1703" y="1"/>
                    <a:pt x="1" y="1703"/>
                    <a:pt x="1" y="3809"/>
                  </a:cubicBezTo>
                  <a:cubicBezTo>
                    <a:pt x="1" y="5915"/>
                    <a:pt x="1748" y="7618"/>
                    <a:pt x="3809" y="7618"/>
                  </a:cubicBezTo>
                  <a:cubicBezTo>
                    <a:pt x="5960" y="7618"/>
                    <a:pt x="7618" y="5871"/>
                    <a:pt x="7618" y="3809"/>
                  </a:cubicBezTo>
                  <a:cubicBezTo>
                    <a:pt x="7618" y="3182"/>
                    <a:pt x="7439" y="2555"/>
                    <a:pt x="7170" y="2062"/>
                  </a:cubicBezTo>
                  <a:lnTo>
                    <a:pt x="6722" y="2555"/>
                  </a:lnTo>
                  <a:lnTo>
                    <a:pt x="6050" y="1883"/>
                  </a:lnTo>
                  <a:lnTo>
                    <a:pt x="6677" y="1255"/>
                  </a:lnTo>
                  <a:cubicBezTo>
                    <a:pt x="5960" y="493"/>
                    <a:pt x="4930" y="1"/>
                    <a:pt x="38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1"/>
            <p:cNvSpPr/>
            <p:nvPr/>
          </p:nvSpPr>
          <p:spPr>
            <a:xfrm>
              <a:off x="7131484" y="3716850"/>
              <a:ext cx="430489" cy="431832"/>
            </a:xfrm>
            <a:custGeom>
              <a:avLst/>
              <a:gdLst/>
              <a:ahLst/>
              <a:cxnLst/>
              <a:rect l="l" t="t" r="r" b="b"/>
              <a:pathLst>
                <a:path w="14429" h="14474" extrusionOk="0">
                  <a:moveTo>
                    <a:pt x="7214" y="0"/>
                  </a:moveTo>
                  <a:cubicBezTo>
                    <a:pt x="5243" y="0"/>
                    <a:pt x="3450" y="717"/>
                    <a:pt x="2106" y="2151"/>
                  </a:cubicBezTo>
                  <a:cubicBezTo>
                    <a:pt x="762" y="3496"/>
                    <a:pt x="0" y="5333"/>
                    <a:pt x="0" y="7215"/>
                  </a:cubicBezTo>
                  <a:cubicBezTo>
                    <a:pt x="0" y="9142"/>
                    <a:pt x="717" y="10979"/>
                    <a:pt x="2106" y="12323"/>
                  </a:cubicBezTo>
                  <a:cubicBezTo>
                    <a:pt x="3450" y="13667"/>
                    <a:pt x="5288" y="14474"/>
                    <a:pt x="7214" y="14474"/>
                  </a:cubicBezTo>
                  <a:cubicBezTo>
                    <a:pt x="9186" y="14474"/>
                    <a:pt x="10978" y="13712"/>
                    <a:pt x="12323" y="12323"/>
                  </a:cubicBezTo>
                  <a:cubicBezTo>
                    <a:pt x="13667" y="10979"/>
                    <a:pt x="14429" y="9142"/>
                    <a:pt x="14429" y="7215"/>
                  </a:cubicBezTo>
                  <a:cubicBezTo>
                    <a:pt x="14429" y="5736"/>
                    <a:pt x="13981" y="4212"/>
                    <a:pt x="13084" y="3047"/>
                  </a:cubicBezTo>
                  <a:lnTo>
                    <a:pt x="11292" y="4750"/>
                  </a:lnTo>
                  <a:cubicBezTo>
                    <a:pt x="11740" y="5557"/>
                    <a:pt x="12054" y="6408"/>
                    <a:pt x="12054" y="7304"/>
                  </a:cubicBezTo>
                  <a:cubicBezTo>
                    <a:pt x="12054" y="9903"/>
                    <a:pt x="9903" y="12099"/>
                    <a:pt x="7214" y="12099"/>
                  </a:cubicBezTo>
                  <a:cubicBezTo>
                    <a:pt x="4571" y="12099"/>
                    <a:pt x="2420" y="9993"/>
                    <a:pt x="2420" y="7304"/>
                  </a:cubicBezTo>
                  <a:cubicBezTo>
                    <a:pt x="2420" y="4616"/>
                    <a:pt x="4526" y="2465"/>
                    <a:pt x="7214" y="2465"/>
                  </a:cubicBezTo>
                  <a:cubicBezTo>
                    <a:pt x="8603" y="2465"/>
                    <a:pt x="9858" y="3092"/>
                    <a:pt x="10754" y="4033"/>
                  </a:cubicBezTo>
                  <a:lnTo>
                    <a:pt x="12502" y="2286"/>
                  </a:lnTo>
                  <a:lnTo>
                    <a:pt x="12323" y="2151"/>
                  </a:lnTo>
                  <a:cubicBezTo>
                    <a:pt x="10978" y="807"/>
                    <a:pt x="9141" y="0"/>
                    <a:pt x="7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1"/>
            <p:cNvSpPr/>
            <p:nvPr/>
          </p:nvSpPr>
          <p:spPr>
            <a:xfrm>
              <a:off x="7504451" y="3720848"/>
              <a:ext cx="86939" cy="89624"/>
            </a:xfrm>
            <a:custGeom>
              <a:avLst/>
              <a:gdLst/>
              <a:ahLst/>
              <a:cxnLst/>
              <a:rect l="l" t="t" r="r" b="b"/>
              <a:pathLst>
                <a:path w="2914" h="3004" extrusionOk="0">
                  <a:moveTo>
                    <a:pt x="763" y="1"/>
                  </a:moveTo>
                  <a:lnTo>
                    <a:pt x="763" y="1480"/>
                  </a:lnTo>
                  <a:lnTo>
                    <a:pt x="1" y="2286"/>
                  </a:lnTo>
                  <a:cubicBezTo>
                    <a:pt x="225" y="2510"/>
                    <a:pt x="449" y="2779"/>
                    <a:pt x="583" y="3003"/>
                  </a:cubicBezTo>
                  <a:lnTo>
                    <a:pt x="1435" y="2152"/>
                  </a:lnTo>
                  <a:lnTo>
                    <a:pt x="2913" y="2152"/>
                  </a:lnTo>
                  <a:lnTo>
                    <a:pt x="2913" y="1211"/>
                  </a:lnTo>
                  <a:lnTo>
                    <a:pt x="1704" y="1211"/>
                  </a:lnTo>
                  <a:lnTo>
                    <a:pt x="1704" y="1166"/>
                  </a:lnTo>
                  <a:lnTo>
                    <a:pt x="1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51"/>
          <p:cNvGrpSpPr/>
          <p:nvPr/>
        </p:nvGrpSpPr>
        <p:grpSpPr>
          <a:xfrm>
            <a:off x="1858145" y="1379557"/>
            <a:ext cx="488011" cy="406442"/>
            <a:chOff x="6303920" y="1611245"/>
            <a:chExt cx="488011" cy="406442"/>
          </a:xfrm>
        </p:grpSpPr>
        <p:sp>
          <p:nvSpPr>
            <p:cNvPr id="1517" name="Google Shape;1517;p51"/>
            <p:cNvSpPr/>
            <p:nvPr/>
          </p:nvSpPr>
          <p:spPr>
            <a:xfrm>
              <a:off x="6644845" y="1768983"/>
              <a:ext cx="147087" cy="147116"/>
            </a:xfrm>
            <a:custGeom>
              <a:avLst/>
              <a:gdLst/>
              <a:ahLst/>
              <a:cxnLst/>
              <a:rect l="l" t="t" r="r" b="b"/>
              <a:pathLst>
                <a:path w="4930" h="4931" extrusionOk="0">
                  <a:moveTo>
                    <a:pt x="2958" y="2017"/>
                  </a:moveTo>
                  <a:lnTo>
                    <a:pt x="2958" y="2958"/>
                  </a:lnTo>
                  <a:lnTo>
                    <a:pt x="2017" y="2958"/>
                  </a:lnTo>
                  <a:lnTo>
                    <a:pt x="2017" y="2017"/>
                  </a:lnTo>
                  <a:close/>
                  <a:moveTo>
                    <a:pt x="0" y="1"/>
                  </a:moveTo>
                  <a:lnTo>
                    <a:pt x="0" y="4930"/>
                  </a:lnTo>
                  <a:lnTo>
                    <a:pt x="4929" y="4930"/>
                  </a:lnTo>
                  <a:lnTo>
                    <a:pt x="49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1"/>
            <p:cNvSpPr/>
            <p:nvPr/>
          </p:nvSpPr>
          <p:spPr>
            <a:xfrm>
              <a:off x="6303920" y="1668737"/>
              <a:ext cx="429176" cy="348950"/>
            </a:xfrm>
            <a:custGeom>
              <a:avLst/>
              <a:gdLst/>
              <a:ahLst/>
              <a:cxnLst/>
              <a:rect l="l" t="t" r="r" b="b"/>
              <a:pathLst>
                <a:path w="14385" h="11696" extrusionOk="0">
                  <a:moveTo>
                    <a:pt x="7619" y="2778"/>
                  </a:moveTo>
                  <a:lnTo>
                    <a:pt x="7619" y="3316"/>
                  </a:lnTo>
                  <a:cubicBezTo>
                    <a:pt x="8291" y="3540"/>
                    <a:pt x="8784" y="4123"/>
                    <a:pt x="8784" y="4795"/>
                  </a:cubicBezTo>
                  <a:lnTo>
                    <a:pt x="7843" y="4795"/>
                  </a:lnTo>
                  <a:cubicBezTo>
                    <a:pt x="7843" y="4436"/>
                    <a:pt x="7529" y="4212"/>
                    <a:pt x="7126" y="4212"/>
                  </a:cubicBezTo>
                  <a:cubicBezTo>
                    <a:pt x="6722" y="4212"/>
                    <a:pt x="6409" y="4526"/>
                    <a:pt x="6409" y="4795"/>
                  </a:cubicBezTo>
                  <a:cubicBezTo>
                    <a:pt x="6409" y="5064"/>
                    <a:pt x="6722" y="5377"/>
                    <a:pt x="7126" y="5377"/>
                  </a:cubicBezTo>
                  <a:cubicBezTo>
                    <a:pt x="8067" y="5377"/>
                    <a:pt x="8784" y="6050"/>
                    <a:pt x="8784" y="6901"/>
                  </a:cubicBezTo>
                  <a:cubicBezTo>
                    <a:pt x="8784" y="7618"/>
                    <a:pt x="8291" y="8156"/>
                    <a:pt x="7619" y="8380"/>
                  </a:cubicBezTo>
                  <a:lnTo>
                    <a:pt x="7619" y="8917"/>
                  </a:lnTo>
                  <a:lnTo>
                    <a:pt x="6678" y="8917"/>
                  </a:lnTo>
                  <a:lnTo>
                    <a:pt x="6678" y="8424"/>
                  </a:lnTo>
                  <a:cubicBezTo>
                    <a:pt x="5961" y="8245"/>
                    <a:pt x="5378" y="7663"/>
                    <a:pt x="5378" y="6901"/>
                  </a:cubicBezTo>
                  <a:lnTo>
                    <a:pt x="6319" y="6901"/>
                  </a:lnTo>
                  <a:cubicBezTo>
                    <a:pt x="6319" y="7259"/>
                    <a:pt x="6678" y="7483"/>
                    <a:pt x="7081" y="7483"/>
                  </a:cubicBezTo>
                  <a:cubicBezTo>
                    <a:pt x="7439" y="7483"/>
                    <a:pt x="7798" y="7215"/>
                    <a:pt x="7798" y="6901"/>
                  </a:cubicBezTo>
                  <a:cubicBezTo>
                    <a:pt x="7798" y="6587"/>
                    <a:pt x="7439" y="6363"/>
                    <a:pt x="7081" y="6363"/>
                  </a:cubicBezTo>
                  <a:cubicBezTo>
                    <a:pt x="6095" y="6363"/>
                    <a:pt x="5378" y="5691"/>
                    <a:pt x="5378" y="4795"/>
                  </a:cubicBezTo>
                  <a:cubicBezTo>
                    <a:pt x="5378" y="4078"/>
                    <a:pt x="5961" y="3451"/>
                    <a:pt x="6678" y="3271"/>
                  </a:cubicBezTo>
                  <a:lnTo>
                    <a:pt x="6678" y="2778"/>
                  </a:lnTo>
                  <a:close/>
                  <a:moveTo>
                    <a:pt x="1" y="0"/>
                  </a:moveTo>
                  <a:lnTo>
                    <a:pt x="1" y="11696"/>
                  </a:lnTo>
                  <a:lnTo>
                    <a:pt x="14385" y="11696"/>
                  </a:lnTo>
                  <a:lnTo>
                    <a:pt x="14385" y="9276"/>
                  </a:lnTo>
                  <a:lnTo>
                    <a:pt x="10486" y="9276"/>
                  </a:lnTo>
                  <a:lnTo>
                    <a:pt x="10486" y="2375"/>
                  </a:lnTo>
                  <a:lnTo>
                    <a:pt x="14385" y="2375"/>
                  </a:lnTo>
                  <a:lnTo>
                    <a:pt x="143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1"/>
            <p:cNvSpPr/>
            <p:nvPr/>
          </p:nvSpPr>
          <p:spPr>
            <a:xfrm>
              <a:off x="6331995" y="1611245"/>
              <a:ext cx="373027" cy="28105"/>
            </a:xfrm>
            <a:custGeom>
              <a:avLst/>
              <a:gdLst/>
              <a:ahLst/>
              <a:cxnLst/>
              <a:rect l="l" t="t" r="r" b="b"/>
              <a:pathLst>
                <a:path w="12503" h="942" extrusionOk="0">
                  <a:moveTo>
                    <a:pt x="1" y="0"/>
                  </a:moveTo>
                  <a:lnTo>
                    <a:pt x="1" y="941"/>
                  </a:lnTo>
                  <a:lnTo>
                    <a:pt x="12503" y="941"/>
                  </a:lnTo>
                  <a:lnTo>
                    <a:pt x="12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0" name="Google Shape;1520;p51"/>
          <p:cNvGrpSpPr/>
          <p:nvPr/>
        </p:nvGrpSpPr>
        <p:grpSpPr>
          <a:xfrm>
            <a:off x="4408887" y="1296645"/>
            <a:ext cx="326246" cy="489354"/>
            <a:chOff x="5540562" y="2303745"/>
            <a:chExt cx="326246" cy="489354"/>
          </a:xfrm>
        </p:grpSpPr>
        <p:sp>
          <p:nvSpPr>
            <p:cNvPr id="1521" name="Google Shape;1521;p51"/>
            <p:cNvSpPr/>
            <p:nvPr/>
          </p:nvSpPr>
          <p:spPr>
            <a:xfrm>
              <a:off x="5630127" y="2303745"/>
              <a:ext cx="144431" cy="37473"/>
            </a:xfrm>
            <a:custGeom>
              <a:avLst/>
              <a:gdLst/>
              <a:ahLst/>
              <a:cxnLst/>
              <a:rect l="l" t="t" r="r" b="b"/>
              <a:pathLst>
                <a:path w="4841" h="1256" extrusionOk="0">
                  <a:moveTo>
                    <a:pt x="1" y="1"/>
                  </a:moveTo>
                  <a:lnTo>
                    <a:pt x="225" y="1255"/>
                  </a:lnTo>
                  <a:lnTo>
                    <a:pt x="4616" y="1255"/>
                  </a:lnTo>
                  <a:lnTo>
                    <a:pt x="48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1"/>
            <p:cNvSpPr/>
            <p:nvPr/>
          </p:nvSpPr>
          <p:spPr>
            <a:xfrm>
              <a:off x="5540562" y="2303745"/>
              <a:ext cx="326246" cy="489354"/>
            </a:xfrm>
            <a:custGeom>
              <a:avLst/>
              <a:gdLst/>
              <a:ahLst/>
              <a:cxnLst/>
              <a:rect l="l" t="t" r="r" b="b"/>
              <a:pathLst>
                <a:path w="10935" h="16402" extrusionOk="0">
                  <a:moveTo>
                    <a:pt x="5916" y="5154"/>
                  </a:moveTo>
                  <a:lnTo>
                    <a:pt x="5916" y="5692"/>
                  </a:lnTo>
                  <a:cubicBezTo>
                    <a:pt x="6677" y="5871"/>
                    <a:pt x="7170" y="6498"/>
                    <a:pt x="7170" y="7170"/>
                  </a:cubicBezTo>
                  <a:lnTo>
                    <a:pt x="6229" y="7170"/>
                  </a:lnTo>
                  <a:cubicBezTo>
                    <a:pt x="6229" y="6812"/>
                    <a:pt x="5871" y="6588"/>
                    <a:pt x="5468" y="6588"/>
                  </a:cubicBezTo>
                  <a:cubicBezTo>
                    <a:pt x="5109" y="6588"/>
                    <a:pt x="4751" y="6857"/>
                    <a:pt x="4751" y="7170"/>
                  </a:cubicBezTo>
                  <a:cubicBezTo>
                    <a:pt x="4706" y="7439"/>
                    <a:pt x="5019" y="7708"/>
                    <a:pt x="5423" y="7708"/>
                  </a:cubicBezTo>
                  <a:cubicBezTo>
                    <a:pt x="6364" y="7708"/>
                    <a:pt x="7125" y="8380"/>
                    <a:pt x="7125" y="9276"/>
                  </a:cubicBezTo>
                  <a:cubicBezTo>
                    <a:pt x="7125" y="9948"/>
                    <a:pt x="6588" y="10576"/>
                    <a:pt x="5871" y="10755"/>
                  </a:cubicBezTo>
                  <a:lnTo>
                    <a:pt x="5871" y="11293"/>
                  </a:lnTo>
                  <a:lnTo>
                    <a:pt x="4975" y="11293"/>
                  </a:lnTo>
                  <a:lnTo>
                    <a:pt x="4975" y="10755"/>
                  </a:lnTo>
                  <a:cubicBezTo>
                    <a:pt x="4258" y="10576"/>
                    <a:pt x="3765" y="9948"/>
                    <a:pt x="3765" y="9276"/>
                  </a:cubicBezTo>
                  <a:lnTo>
                    <a:pt x="4706" y="9276"/>
                  </a:lnTo>
                  <a:cubicBezTo>
                    <a:pt x="4706" y="9635"/>
                    <a:pt x="5019" y="9859"/>
                    <a:pt x="5423" y="9859"/>
                  </a:cubicBezTo>
                  <a:cubicBezTo>
                    <a:pt x="5826" y="9859"/>
                    <a:pt x="6140" y="9545"/>
                    <a:pt x="6140" y="9276"/>
                  </a:cubicBezTo>
                  <a:cubicBezTo>
                    <a:pt x="6140" y="8963"/>
                    <a:pt x="5826" y="8739"/>
                    <a:pt x="5423" y="8739"/>
                  </a:cubicBezTo>
                  <a:cubicBezTo>
                    <a:pt x="4482" y="8739"/>
                    <a:pt x="3765" y="8066"/>
                    <a:pt x="3765" y="7170"/>
                  </a:cubicBezTo>
                  <a:cubicBezTo>
                    <a:pt x="3765" y="6498"/>
                    <a:pt x="4258" y="5871"/>
                    <a:pt x="4975" y="5692"/>
                  </a:cubicBezTo>
                  <a:lnTo>
                    <a:pt x="4975" y="5154"/>
                  </a:lnTo>
                  <a:close/>
                  <a:moveTo>
                    <a:pt x="7350" y="13488"/>
                  </a:moveTo>
                  <a:lnTo>
                    <a:pt x="7350" y="14429"/>
                  </a:lnTo>
                  <a:lnTo>
                    <a:pt x="3586" y="14429"/>
                  </a:lnTo>
                  <a:lnTo>
                    <a:pt x="3586" y="13488"/>
                  </a:lnTo>
                  <a:close/>
                  <a:moveTo>
                    <a:pt x="1" y="1"/>
                  </a:moveTo>
                  <a:lnTo>
                    <a:pt x="1" y="16401"/>
                  </a:lnTo>
                  <a:lnTo>
                    <a:pt x="10934" y="16401"/>
                  </a:lnTo>
                  <a:lnTo>
                    <a:pt x="10934" y="1"/>
                  </a:lnTo>
                  <a:lnTo>
                    <a:pt x="8828" y="1"/>
                  </a:lnTo>
                  <a:lnTo>
                    <a:pt x="8470" y="2241"/>
                  </a:lnTo>
                  <a:lnTo>
                    <a:pt x="2465" y="2241"/>
                  </a:lnTo>
                  <a:lnTo>
                    <a:pt x="20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69"/>
        <p:cNvGrpSpPr/>
        <p:nvPr/>
      </p:nvGrpSpPr>
      <p:grpSpPr>
        <a:xfrm>
          <a:off x="0" y="0"/>
          <a:ext cx="0" cy="0"/>
          <a:chOff x="0" y="0"/>
          <a:chExt cx="0" cy="0"/>
        </a:xfrm>
      </p:grpSpPr>
      <p:sp>
        <p:nvSpPr>
          <p:cNvPr id="2370" name="Google Shape;2370;p70"/>
          <p:cNvSpPr txBox="1">
            <a:spLocks noGrp="1"/>
          </p:cNvSpPr>
          <p:nvPr>
            <p:ph type="title"/>
          </p:nvPr>
        </p:nvSpPr>
        <p:spPr>
          <a:xfrm>
            <a:off x="526271" y="42908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u="sng" dirty="0">
                <a:solidFill>
                  <a:srgbClr val="F6DF5C"/>
                </a:solidFill>
              </a:rPr>
              <a:t>KPI 1 – Year-Wise Loan Amount Statistics</a:t>
            </a:r>
            <a:endParaRPr b="1" u="sng" dirty="0">
              <a:solidFill>
                <a:srgbClr val="F6DF5C"/>
              </a:solidFill>
            </a:endParaRPr>
          </a:p>
        </p:txBody>
      </p:sp>
      <p:pic>
        <p:nvPicPr>
          <p:cNvPr id="3" name="Picture 2">
            <a:extLst>
              <a:ext uri="{FF2B5EF4-FFF2-40B4-BE49-F238E27FC236}">
                <a16:creationId xmlns:a16="http://schemas.microsoft.com/office/drawing/2014/main" id="{150144FD-0064-32E0-2AC4-EE1C68CB6FFA}"/>
              </a:ext>
            </a:extLst>
          </p:cNvPr>
          <p:cNvPicPr>
            <a:picLocks noChangeAspect="1"/>
          </p:cNvPicPr>
          <p:nvPr/>
        </p:nvPicPr>
        <p:blipFill>
          <a:blip r:embed="rId3"/>
          <a:stretch>
            <a:fillRect/>
          </a:stretch>
        </p:blipFill>
        <p:spPr>
          <a:xfrm>
            <a:off x="177801" y="1352694"/>
            <a:ext cx="5558564" cy="30753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1EF79CF7-10F1-12C3-935F-FC543199F88B}"/>
              </a:ext>
            </a:extLst>
          </p:cNvPr>
          <p:cNvSpPr txBox="1"/>
          <p:nvPr/>
        </p:nvSpPr>
        <p:spPr>
          <a:xfrm>
            <a:off x="5816600" y="1490133"/>
            <a:ext cx="2607400" cy="3162404"/>
          </a:xfrm>
          <a:prstGeom prst="rect">
            <a:avLst/>
          </a:prstGeom>
          <a:noFill/>
        </p:spPr>
        <p:txBody>
          <a:bodyPr wrap="square" rtlCol="0">
            <a:spAutoFit/>
          </a:bodyPr>
          <a:lstStyle/>
          <a:p>
            <a:pPr algn="ctr"/>
            <a:r>
              <a:rPr lang="en-US" sz="1050" b="1" u="sng" dirty="0">
                <a:solidFill>
                  <a:srgbClr val="F6DF5C"/>
                </a:solidFill>
              </a:rPr>
              <a:t>KEY POINTS</a:t>
            </a:r>
            <a:r>
              <a:rPr lang="en-US" sz="1050" b="1" dirty="0">
                <a:solidFill>
                  <a:schemeClr val="tx1">
                    <a:lumMod val="85000"/>
                  </a:schemeClr>
                </a:solidFill>
              </a:rPr>
              <a:t>:</a:t>
            </a:r>
          </a:p>
          <a:p>
            <a:r>
              <a:rPr lang="en-US" sz="1050" b="1" dirty="0">
                <a:solidFill>
                  <a:srgbClr val="F6DF5C"/>
                </a:solidFill>
              </a:rPr>
              <a:t> 1. Consistent Growth</a:t>
            </a:r>
            <a:r>
              <a:rPr lang="en-US" sz="1050" dirty="0">
                <a:solidFill>
                  <a:srgbClr val="F6DF5C"/>
                </a:solidFill>
              </a:rPr>
              <a:t>: </a:t>
            </a:r>
            <a:r>
              <a:rPr lang="en-US" sz="1050" dirty="0">
                <a:solidFill>
                  <a:schemeClr val="tx1">
                    <a:lumMod val="85000"/>
                  </a:schemeClr>
                </a:solidFill>
              </a:rPr>
              <a:t>The total loan amount has steadily increased each year, indicating a strong upward trend.</a:t>
            </a:r>
          </a:p>
          <a:p>
            <a:pPr>
              <a:buFont typeface="Arial" panose="020B0604020202020204" pitchFamily="34" charset="0"/>
              <a:buChar char="•"/>
            </a:pPr>
            <a:r>
              <a:rPr lang="en-US" sz="1050" b="1" dirty="0">
                <a:solidFill>
                  <a:srgbClr val="F6DF5C"/>
                </a:solidFill>
              </a:rPr>
              <a:t>2. Rising Demand</a:t>
            </a:r>
            <a:r>
              <a:rPr lang="en-US" sz="1050" dirty="0">
                <a:solidFill>
                  <a:srgbClr val="F6DF5C"/>
                </a:solidFill>
              </a:rPr>
              <a:t>: </a:t>
            </a:r>
            <a:r>
              <a:rPr lang="en-US" sz="1050" dirty="0">
                <a:solidFill>
                  <a:schemeClr val="tx1">
                    <a:lumMod val="85000"/>
                  </a:schemeClr>
                </a:solidFill>
              </a:rPr>
              <a:t>This growth suggests increasing demand for loans, possibly due to expanding customer base or favorable economic conditions</a:t>
            </a:r>
            <a:r>
              <a:rPr lang="en-US" sz="1050" dirty="0">
                <a:solidFill>
                  <a:srgbClr val="F6DF5C"/>
                </a:solidFill>
              </a:rPr>
              <a:t>.</a:t>
            </a:r>
          </a:p>
          <a:p>
            <a:pPr>
              <a:buFont typeface="Arial" panose="020B0604020202020204" pitchFamily="34" charset="0"/>
              <a:buChar char="•"/>
            </a:pPr>
            <a:r>
              <a:rPr lang="en-US" sz="1050" b="1" dirty="0">
                <a:solidFill>
                  <a:srgbClr val="F6DF5C"/>
                </a:solidFill>
              </a:rPr>
              <a:t>3. Market Penetration</a:t>
            </a:r>
            <a:r>
              <a:rPr lang="en-US" sz="1050" dirty="0">
                <a:solidFill>
                  <a:srgbClr val="F6DF5C"/>
                </a:solidFill>
              </a:rPr>
              <a:t>: </a:t>
            </a:r>
            <a:r>
              <a:rPr lang="en-US" sz="1050" dirty="0">
                <a:solidFill>
                  <a:schemeClr val="tx1">
                    <a:lumMod val="85000"/>
                  </a:schemeClr>
                </a:solidFill>
              </a:rPr>
              <a:t>The data reflects successful market penetration and customer engagement strategies</a:t>
            </a:r>
            <a:r>
              <a:rPr lang="en-US" sz="1050" dirty="0">
                <a:solidFill>
                  <a:srgbClr val="F6DF5C"/>
                </a:solidFill>
              </a:rPr>
              <a:t>.</a:t>
            </a:r>
          </a:p>
          <a:p>
            <a:pPr>
              <a:buFont typeface="Arial" panose="020B0604020202020204" pitchFamily="34" charset="0"/>
              <a:buChar char="•"/>
            </a:pPr>
            <a:r>
              <a:rPr lang="en-US" sz="1050" b="1" dirty="0">
                <a:solidFill>
                  <a:srgbClr val="F6DF5C"/>
                </a:solidFill>
              </a:rPr>
              <a:t>4. Positive Economic Indicator</a:t>
            </a:r>
            <a:r>
              <a:rPr lang="en-US" sz="1050" dirty="0">
                <a:solidFill>
                  <a:srgbClr val="F6DF5C"/>
                </a:solidFill>
              </a:rPr>
              <a:t>: </a:t>
            </a:r>
            <a:r>
              <a:rPr lang="en-US" sz="1050" dirty="0">
                <a:solidFill>
                  <a:schemeClr val="tx1">
                    <a:lumMod val="85000"/>
                  </a:schemeClr>
                </a:solidFill>
              </a:rPr>
              <a:t>A continuous rise in loan amounts can signal a healthy economic environment, encouraging borrowing.</a:t>
            </a:r>
          </a:p>
          <a:p>
            <a:pPr>
              <a:buFont typeface="Arial" panose="020B0604020202020204" pitchFamily="34" charset="0"/>
              <a:buChar char="•"/>
            </a:pPr>
            <a:r>
              <a:rPr lang="en-US" sz="1050" b="1" dirty="0">
                <a:solidFill>
                  <a:srgbClr val="F6DF5C"/>
                </a:solidFill>
              </a:rPr>
              <a:t>5. Strategic Planning</a:t>
            </a:r>
            <a:r>
              <a:rPr lang="en-US" sz="1050" dirty="0">
                <a:solidFill>
                  <a:srgbClr val="F6DF5C"/>
                </a:solidFill>
              </a:rPr>
              <a:t>: </a:t>
            </a:r>
            <a:r>
              <a:rPr lang="en-US" sz="1050" dirty="0">
                <a:solidFill>
                  <a:schemeClr val="tx1">
                    <a:lumMod val="85000"/>
                  </a:schemeClr>
                </a:solidFill>
              </a:rPr>
              <a:t>Understanding this trend helps in forecasting future growth and adjusting lending strategies accordingly.</a:t>
            </a:r>
          </a:p>
        </p:txBody>
      </p:sp>
      <p:sp>
        <p:nvSpPr>
          <p:cNvPr id="2" name="TextBox 1">
            <a:extLst>
              <a:ext uri="{FF2B5EF4-FFF2-40B4-BE49-F238E27FC236}">
                <a16:creationId xmlns:a16="http://schemas.microsoft.com/office/drawing/2014/main" id="{6525416A-42AB-B973-E4B5-C34D14AC96AF}"/>
              </a:ext>
            </a:extLst>
          </p:cNvPr>
          <p:cNvSpPr txBox="1"/>
          <p:nvPr/>
        </p:nvSpPr>
        <p:spPr>
          <a:xfrm>
            <a:off x="277473" y="4428066"/>
            <a:ext cx="5303520" cy="307777"/>
          </a:xfrm>
          <a:prstGeom prst="rect">
            <a:avLst/>
          </a:prstGeom>
          <a:noFill/>
        </p:spPr>
        <p:txBody>
          <a:bodyPr wrap="square" rtlCol="0">
            <a:spAutoFit/>
          </a:bodyPr>
          <a:lstStyle/>
          <a:p>
            <a:pPr algn="ctr"/>
            <a:r>
              <a:rPr lang="en-IN" b="1" dirty="0">
                <a:solidFill>
                  <a:srgbClr val="F6DF5C"/>
                </a:solidFill>
                <a:highlight>
                  <a:srgbClr val="808080"/>
                </a:highlight>
              </a:rPr>
              <a:t>Chart By: Power BI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69"/>
        <p:cNvGrpSpPr/>
        <p:nvPr/>
      </p:nvGrpSpPr>
      <p:grpSpPr>
        <a:xfrm>
          <a:off x="0" y="0"/>
          <a:ext cx="0" cy="0"/>
          <a:chOff x="0" y="0"/>
          <a:chExt cx="0" cy="0"/>
        </a:xfrm>
      </p:grpSpPr>
      <p:sp>
        <p:nvSpPr>
          <p:cNvPr id="2370" name="Google Shape;2370;p70"/>
          <p:cNvSpPr txBox="1">
            <a:spLocks noGrp="1"/>
          </p:cNvSpPr>
          <p:nvPr>
            <p:ph type="title"/>
          </p:nvPr>
        </p:nvSpPr>
        <p:spPr>
          <a:xfrm>
            <a:off x="227211" y="40368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b="1" u="sng" dirty="0">
                <a:solidFill>
                  <a:srgbClr val="F6DF5C"/>
                </a:solidFill>
              </a:rPr>
              <a:t>KPI 2 – Grade &amp; Subgrade Wise Revolving Balance</a:t>
            </a:r>
            <a:endParaRPr sz="3200" b="1" u="sng" dirty="0">
              <a:solidFill>
                <a:srgbClr val="F6DF5C"/>
              </a:solidFill>
            </a:endParaRPr>
          </a:p>
        </p:txBody>
      </p:sp>
      <p:pic>
        <p:nvPicPr>
          <p:cNvPr id="3" name="Picture 2">
            <a:extLst>
              <a:ext uri="{FF2B5EF4-FFF2-40B4-BE49-F238E27FC236}">
                <a16:creationId xmlns:a16="http://schemas.microsoft.com/office/drawing/2014/main" id="{C02A3C98-4DCC-0B59-B0E0-4E5C5928BA91}"/>
              </a:ext>
            </a:extLst>
          </p:cNvPr>
          <p:cNvPicPr>
            <a:picLocks noChangeAspect="1"/>
          </p:cNvPicPr>
          <p:nvPr/>
        </p:nvPicPr>
        <p:blipFill>
          <a:blip r:embed="rId3"/>
          <a:stretch>
            <a:fillRect/>
          </a:stretch>
        </p:blipFill>
        <p:spPr>
          <a:xfrm>
            <a:off x="137847" y="1277941"/>
            <a:ext cx="5306220" cy="31755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5BBE26BD-10C6-D5AD-7786-EEDBB4115CEA}"/>
              </a:ext>
            </a:extLst>
          </p:cNvPr>
          <p:cNvSpPr txBox="1"/>
          <p:nvPr/>
        </p:nvSpPr>
        <p:spPr>
          <a:xfrm>
            <a:off x="5797514" y="1173182"/>
            <a:ext cx="2556933" cy="3970318"/>
          </a:xfrm>
          <a:prstGeom prst="rect">
            <a:avLst/>
          </a:prstGeom>
          <a:noFill/>
        </p:spPr>
        <p:txBody>
          <a:bodyPr wrap="square" rtlCol="0">
            <a:spAutoFit/>
          </a:bodyPr>
          <a:lstStyle/>
          <a:p>
            <a:pPr algn="ctr">
              <a:buFont typeface="Arial" panose="020B0604020202020204" pitchFamily="34" charset="0"/>
              <a:buChar char="•"/>
            </a:pPr>
            <a:r>
              <a:rPr lang="en-US" sz="1050" b="1" u="sng" dirty="0">
                <a:solidFill>
                  <a:srgbClr val="F6DF5C"/>
                </a:solidFill>
              </a:rPr>
              <a:t>Key Points</a:t>
            </a:r>
          </a:p>
          <a:p>
            <a:pPr>
              <a:buFont typeface="Arial" panose="020B0604020202020204" pitchFamily="34" charset="0"/>
              <a:buChar char="•"/>
            </a:pPr>
            <a:r>
              <a:rPr lang="en-US" sz="1050" b="1" dirty="0">
                <a:solidFill>
                  <a:srgbClr val="F6DF5C"/>
                </a:solidFill>
              </a:rPr>
              <a:t>1. Risk Assessment</a:t>
            </a:r>
            <a:r>
              <a:rPr lang="en-US" sz="1050" dirty="0">
                <a:solidFill>
                  <a:srgbClr val="F6DF5C"/>
                </a:solidFill>
              </a:rPr>
              <a:t>: </a:t>
            </a:r>
            <a:r>
              <a:rPr lang="en-US" sz="1050" dirty="0">
                <a:solidFill>
                  <a:schemeClr val="tx1">
                    <a:lumMod val="85000"/>
                  </a:schemeClr>
                </a:solidFill>
              </a:rPr>
              <a:t>Higher revolving balances are often associated with lower credit grades, indicating greater credit risk in these segments.</a:t>
            </a:r>
          </a:p>
          <a:p>
            <a:pPr>
              <a:buFont typeface="Arial" panose="020B0604020202020204" pitchFamily="34" charset="0"/>
              <a:buChar char="•"/>
            </a:pPr>
            <a:r>
              <a:rPr lang="en-US" sz="1050" b="1" dirty="0">
                <a:solidFill>
                  <a:srgbClr val="F6DF5C"/>
                </a:solidFill>
              </a:rPr>
              <a:t>2. Credit Usage Patterns</a:t>
            </a:r>
            <a:r>
              <a:rPr lang="en-US" sz="1050" dirty="0">
                <a:solidFill>
                  <a:srgbClr val="F6DF5C"/>
                </a:solidFill>
              </a:rPr>
              <a:t>: </a:t>
            </a:r>
            <a:r>
              <a:rPr lang="en-US" sz="1050" dirty="0">
                <a:solidFill>
                  <a:schemeClr val="tx1">
                    <a:lumMod val="85000"/>
                  </a:schemeClr>
                </a:solidFill>
              </a:rPr>
              <a:t>Customers in higher credit grades generally have lower revolving balances, suggesting more conservative credit usage and better financial management.</a:t>
            </a:r>
          </a:p>
          <a:p>
            <a:pPr>
              <a:buFont typeface="Arial" panose="020B0604020202020204" pitchFamily="34" charset="0"/>
              <a:buChar char="•"/>
            </a:pPr>
            <a:r>
              <a:rPr lang="en-US" sz="1050" b="1" dirty="0">
                <a:solidFill>
                  <a:srgbClr val="F6DF5C"/>
                </a:solidFill>
              </a:rPr>
              <a:t>3. Subgrade Variability</a:t>
            </a:r>
            <a:r>
              <a:rPr lang="en-US" sz="1050" dirty="0">
                <a:solidFill>
                  <a:srgbClr val="F6DF5C"/>
                </a:solidFill>
              </a:rPr>
              <a:t>: </a:t>
            </a:r>
            <a:r>
              <a:rPr lang="en-US" sz="1050" dirty="0">
                <a:solidFill>
                  <a:schemeClr val="tx1">
                    <a:lumMod val="85000"/>
                  </a:schemeClr>
                </a:solidFill>
              </a:rPr>
              <a:t>Even within the same grade, subgrade analysis reveals significant variability in revolving balances, offering deeper insights into credit behavior.</a:t>
            </a:r>
          </a:p>
          <a:p>
            <a:pPr>
              <a:buFont typeface="Arial" panose="020B0604020202020204" pitchFamily="34" charset="0"/>
              <a:buChar char="•"/>
            </a:pPr>
            <a:r>
              <a:rPr lang="en-US" sz="1050" b="1" dirty="0">
                <a:solidFill>
                  <a:srgbClr val="F6DF5C"/>
                </a:solidFill>
              </a:rPr>
              <a:t>4. Strategic Insights</a:t>
            </a:r>
            <a:r>
              <a:rPr lang="en-US" sz="1050" dirty="0">
                <a:solidFill>
                  <a:srgbClr val="F6DF5C"/>
                </a:solidFill>
              </a:rPr>
              <a:t>: </a:t>
            </a:r>
            <a:r>
              <a:rPr lang="en-US" sz="1050" dirty="0">
                <a:solidFill>
                  <a:schemeClr val="tx1">
                    <a:lumMod val="85000"/>
                  </a:schemeClr>
                </a:solidFill>
              </a:rPr>
              <a:t>Understanding the distribution of revolving balances across grades and subgrades allows for more targeted risk management and lending strategies.</a:t>
            </a:r>
          </a:p>
          <a:p>
            <a:pPr>
              <a:buFont typeface="Arial" panose="020B0604020202020204" pitchFamily="34" charset="0"/>
              <a:buChar char="•"/>
            </a:pPr>
            <a:r>
              <a:rPr lang="en-US" sz="1050" b="1" dirty="0">
                <a:solidFill>
                  <a:srgbClr val="F6DF5C"/>
                </a:solidFill>
              </a:rPr>
              <a:t>5. Optimization Opportunities</a:t>
            </a:r>
            <a:r>
              <a:rPr lang="en-US" sz="1050" dirty="0">
                <a:solidFill>
                  <a:srgbClr val="F6DF5C"/>
                </a:solidFill>
              </a:rPr>
              <a:t>: </a:t>
            </a:r>
            <a:r>
              <a:rPr lang="en-US" sz="1050" dirty="0">
                <a:solidFill>
                  <a:schemeClr val="tx1">
                    <a:lumMod val="85000"/>
                  </a:schemeClr>
                </a:solidFill>
              </a:rPr>
              <a:t>Identifying segments with high revolving balances can help prioritize customer outreach and risk mitigation efforts.</a:t>
            </a:r>
          </a:p>
        </p:txBody>
      </p:sp>
      <p:sp>
        <p:nvSpPr>
          <p:cNvPr id="2" name="TextBox 1">
            <a:extLst>
              <a:ext uri="{FF2B5EF4-FFF2-40B4-BE49-F238E27FC236}">
                <a16:creationId xmlns:a16="http://schemas.microsoft.com/office/drawing/2014/main" id="{D3AFF6BD-C588-F801-F1A1-5D75A5B04B3B}"/>
              </a:ext>
            </a:extLst>
          </p:cNvPr>
          <p:cNvSpPr txBox="1"/>
          <p:nvPr/>
        </p:nvSpPr>
        <p:spPr>
          <a:xfrm>
            <a:off x="317271" y="4516352"/>
            <a:ext cx="5303520" cy="307777"/>
          </a:xfrm>
          <a:prstGeom prst="rect">
            <a:avLst/>
          </a:prstGeom>
          <a:noFill/>
        </p:spPr>
        <p:txBody>
          <a:bodyPr wrap="square" rtlCol="0">
            <a:spAutoFit/>
          </a:bodyPr>
          <a:lstStyle/>
          <a:p>
            <a:pPr algn="ctr"/>
            <a:r>
              <a:rPr lang="en-IN" b="1" dirty="0">
                <a:solidFill>
                  <a:srgbClr val="F6DF5C"/>
                </a:solidFill>
                <a:highlight>
                  <a:srgbClr val="808080"/>
                </a:highlight>
              </a:rPr>
              <a:t>Chart By: Tableau</a:t>
            </a:r>
          </a:p>
        </p:txBody>
      </p:sp>
    </p:spTree>
    <p:extLst>
      <p:ext uri="{BB962C8B-B14F-4D97-AF65-F5344CB8AC3E}">
        <p14:creationId xmlns:p14="http://schemas.microsoft.com/office/powerpoint/2010/main" val="3343751352"/>
      </p:ext>
    </p:extLst>
  </p:cSld>
  <p:clrMapOvr>
    <a:masterClrMapping/>
  </p:clrMapOvr>
</p:sld>
</file>

<file path=ppt/theme/theme1.xml><?xml version="1.0" encoding="utf-8"?>
<a:theme xmlns:a="http://schemas.openxmlformats.org/drawingml/2006/main" name="Let's Celebrate International Banking Day! by Slidesgo">
  <a:themeElements>
    <a:clrScheme name="Simple Light">
      <a:dk1>
        <a:srgbClr val="FFFFFF"/>
      </a:dk1>
      <a:lt1>
        <a:srgbClr val="30343A"/>
      </a:lt1>
      <a:dk2>
        <a:srgbClr val="7F87A8"/>
      </a:dk2>
      <a:lt2>
        <a:srgbClr val="4563CD"/>
      </a:lt2>
      <a:accent1>
        <a:srgbClr val="FBC6E4"/>
      </a:accent1>
      <a:accent2>
        <a:srgbClr val="4A5671"/>
      </a:accent2>
      <a:accent3>
        <a:srgbClr val="ED683D"/>
      </a:accent3>
      <a:accent4>
        <a:srgbClr val="F6DF5C"/>
      </a:accent4>
      <a:accent5>
        <a:srgbClr val="EA8DC1"/>
      </a:accent5>
      <a:accent6>
        <a:srgbClr val="2E4BB1"/>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677</TotalTime>
  <Words>1088</Words>
  <Application>Microsoft Office PowerPoint</Application>
  <PresentationFormat>On-screen Show (16:9)</PresentationFormat>
  <Paragraphs>105</Paragraphs>
  <Slides>20</Slides>
  <Notes>20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Wingdings</vt:lpstr>
      <vt:lpstr>Bebas Neue</vt:lpstr>
      <vt:lpstr>Nunito Light</vt:lpstr>
      <vt:lpstr>Big Shoulders Text</vt:lpstr>
      <vt:lpstr>Georgia Pro Light</vt:lpstr>
      <vt:lpstr>Georgia</vt:lpstr>
      <vt:lpstr>Arial</vt:lpstr>
      <vt:lpstr>Roboto</vt:lpstr>
      <vt:lpstr>ADLaM Display</vt:lpstr>
      <vt:lpstr>Assistant</vt:lpstr>
      <vt:lpstr>Let's Celebrate International Banking Day! by Slidesgo</vt:lpstr>
      <vt:lpstr>Bank Performance Analysis</vt:lpstr>
      <vt:lpstr>Content</vt:lpstr>
      <vt:lpstr>INTRODUCTION</vt:lpstr>
      <vt:lpstr>INTRODUCTION</vt:lpstr>
      <vt:lpstr>DATA TRANSFORMATION</vt:lpstr>
      <vt:lpstr>KEY PERFORMANCE INDICATOR</vt:lpstr>
      <vt:lpstr>Key Performance Indicator</vt:lpstr>
      <vt:lpstr>KPI 1 – Year-Wise Loan Amount Statistics</vt:lpstr>
      <vt:lpstr>KPI 2 – Grade &amp; Subgrade Wise Revolving Balance</vt:lpstr>
      <vt:lpstr>KPI 3 – Sum Of Verification Status By Total Payment</vt:lpstr>
      <vt:lpstr>KPI 4 – State &amp; Month Wise Loan Status</vt:lpstr>
      <vt:lpstr>KPI 5 – Year-Wise Home Ownership</vt:lpstr>
      <vt:lpstr>KPI’s In SQL- Script With Output</vt:lpstr>
      <vt:lpstr>KPI’s In SQL- Script With Output</vt:lpstr>
      <vt:lpstr>DASHBOARD </vt:lpstr>
      <vt:lpstr>Excel</vt:lpstr>
      <vt:lpstr>Power BI</vt:lpstr>
      <vt:lpstr>Tableau</vt:lpstr>
      <vt:lpstr>Challenges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Jai deb</dc:creator>
  <cp:lastModifiedBy>mahesh lm 10</cp:lastModifiedBy>
  <cp:revision>9</cp:revision>
  <dcterms:modified xsi:type="dcterms:W3CDTF">2024-09-04T08:11:46Z</dcterms:modified>
</cp:coreProperties>
</file>